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0" roundtripDataSignature="AMtx7mjVJpBIkPYNO7liTtHnLStNBqOcP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0" Type="http://customschemas.google.com/relationships/presentationmetadata" Target="meta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b0491fc4c3_0_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5" name="Google Shape;65;gb0491fc4c3_0_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137556776b1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1" name="Google Shape;71;g137556776b1_0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137556776b1_0_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9" name="Google Shape;79;g137556776b1_0_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137556776b1_0_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7" name="Google Shape;87;g137556776b1_0_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gb0491fc4c3_0_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6" name="Google Shape;96;gb0491fc4c3_0_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_POINT">
  <p:cSld name="MAIN_POINT">
    <p:spTree>
      <p:nvGrpSpPr>
        <p:cNvPr id="9" name="Shape 9"/>
        <p:cNvGrpSpPr/>
        <p:nvPr/>
      </p:nvGrpSpPr>
      <p:grpSpPr>
        <a:xfrm>
          <a:off x="0" y="0"/>
          <a:ext cx="0" cy="0"/>
          <a:chOff x="0" y="0"/>
          <a:chExt cx="0" cy="0"/>
        </a:xfrm>
      </p:grpSpPr>
      <p:sp>
        <p:nvSpPr>
          <p:cNvPr id="10" name="Google Shape;10;gb0491fc4c3_0_150"/>
          <p:cNvSpPr txBox="1"/>
          <p:nvPr>
            <p:ph type="title"/>
          </p:nvPr>
        </p:nvSpPr>
        <p:spPr>
          <a:xfrm>
            <a:off x="490250" y="600200"/>
            <a:ext cx="6367800" cy="54543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Font typeface="Avenir"/>
              <a:buNone/>
              <a:defRPr sz="4800">
                <a:latin typeface="Avenir"/>
                <a:ea typeface="Avenir"/>
                <a:cs typeface="Avenir"/>
                <a:sym typeface="Avenir"/>
              </a:defRPr>
            </a:lvl1pPr>
            <a:lvl2pPr lvl="1" algn="l">
              <a:lnSpc>
                <a:spcPct val="100000"/>
              </a:lnSpc>
              <a:spcBef>
                <a:spcPts val="0"/>
              </a:spcBef>
              <a:spcAft>
                <a:spcPts val="0"/>
              </a:spcAft>
              <a:buSzPts val="4800"/>
              <a:buFont typeface="Avenir"/>
              <a:buNone/>
              <a:defRPr sz="4800">
                <a:latin typeface="Avenir"/>
                <a:ea typeface="Avenir"/>
                <a:cs typeface="Avenir"/>
                <a:sym typeface="Avenir"/>
              </a:defRPr>
            </a:lvl2pPr>
            <a:lvl3pPr lvl="2" algn="l">
              <a:lnSpc>
                <a:spcPct val="100000"/>
              </a:lnSpc>
              <a:spcBef>
                <a:spcPts val="0"/>
              </a:spcBef>
              <a:spcAft>
                <a:spcPts val="0"/>
              </a:spcAft>
              <a:buSzPts val="4800"/>
              <a:buFont typeface="Avenir"/>
              <a:buNone/>
              <a:defRPr sz="4800">
                <a:latin typeface="Avenir"/>
                <a:ea typeface="Avenir"/>
                <a:cs typeface="Avenir"/>
                <a:sym typeface="Avenir"/>
              </a:defRPr>
            </a:lvl3pPr>
            <a:lvl4pPr lvl="3" algn="l">
              <a:lnSpc>
                <a:spcPct val="100000"/>
              </a:lnSpc>
              <a:spcBef>
                <a:spcPts val="0"/>
              </a:spcBef>
              <a:spcAft>
                <a:spcPts val="0"/>
              </a:spcAft>
              <a:buSzPts val="4800"/>
              <a:buFont typeface="Avenir"/>
              <a:buNone/>
              <a:defRPr sz="4800">
                <a:latin typeface="Avenir"/>
                <a:ea typeface="Avenir"/>
                <a:cs typeface="Avenir"/>
                <a:sym typeface="Avenir"/>
              </a:defRPr>
            </a:lvl4pPr>
            <a:lvl5pPr lvl="4" algn="l">
              <a:lnSpc>
                <a:spcPct val="100000"/>
              </a:lnSpc>
              <a:spcBef>
                <a:spcPts val="0"/>
              </a:spcBef>
              <a:spcAft>
                <a:spcPts val="0"/>
              </a:spcAft>
              <a:buSzPts val="4800"/>
              <a:buFont typeface="Avenir"/>
              <a:buNone/>
              <a:defRPr sz="4800">
                <a:latin typeface="Avenir"/>
                <a:ea typeface="Avenir"/>
                <a:cs typeface="Avenir"/>
                <a:sym typeface="Avenir"/>
              </a:defRPr>
            </a:lvl5pPr>
            <a:lvl6pPr lvl="5" algn="l">
              <a:lnSpc>
                <a:spcPct val="100000"/>
              </a:lnSpc>
              <a:spcBef>
                <a:spcPts val="0"/>
              </a:spcBef>
              <a:spcAft>
                <a:spcPts val="0"/>
              </a:spcAft>
              <a:buSzPts val="4800"/>
              <a:buFont typeface="Avenir"/>
              <a:buNone/>
              <a:defRPr sz="4800">
                <a:latin typeface="Avenir"/>
                <a:ea typeface="Avenir"/>
                <a:cs typeface="Avenir"/>
                <a:sym typeface="Avenir"/>
              </a:defRPr>
            </a:lvl6pPr>
            <a:lvl7pPr lvl="6" algn="l">
              <a:lnSpc>
                <a:spcPct val="100000"/>
              </a:lnSpc>
              <a:spcBef>
                <a:spcPts val="0"/>
              </a:spcBef>
              <a:spcAft>
                <a:spcPts val="0"/>
              </a:spcAft>
              <a:buSzPts val="4800"/>
              <a:buFont typeface="Avenir"/>
              <a:buNone/>
              <a:defRPr sz="4800">
                <a:latin typeface="Avenir"/>
                <a:ea typeface="Avenir"/>
                <a:cs typeface="Avenir"/>
                <a:sym typeface="Avenir"/>
              </a:defRPr>
            </a:lvl7pPr>
            <a:lvl8pPr lvl="7" algn="l">
              <a:lnSpc>
                <a:spcPct val="100000"/>
              </a:lnSpc>
              <a:spcBef>
                <a:spcPts val="0"/>
              </a:spcBef>
              <a:spcAft>
                <a:spcPts val="0"/>
              </a:spcAft>
              <a:buSzPts val="4800"/>
              <a:buFont typeface="Avenir"/>
              <a:buNone/>
              <a:defRPr sz="4800">
                <a:latin typeface="Avenir"/>
                <a:ea typeface="Avenir"/>
                <a:cs typeface="Avenir"/>
                <a:sym typeface="Avenir"/>
              </a:defRPr>
            </a:lvl8pPr>
            <a:lvl9pPr lvl="8" algn="l">
              <a:lnSpc>
                <a:spcPct val="100000"/>
              </a:lnSpc>
              <a:spcBef>
                <a:spcPts val="0"/>
              </a:spcBef>
              <a:spcAft>
                <a:spcPts val="0"/>
              </a:spcAft>
              <a:buSzPts val="4800"/>
              <a:buFont typeface="Avenir"/>
              <a:buNone/>
              <a:defRPr sz="4800">
                <a:latin typeface="Avenir"/>
                <a:ea typeface="Avenir"/>
                <a:cs typeface="Avenir"/>
                <a:sym typeface="Avenir"/>
              </a:defRPr>
            </a:lvl9pPr>
          </a:lstStyle>
          <a:p/>
        </p:txBody>
      </p:sp>
      <p:sp>
        <p:nvSpPr>
          <p:cNvPr id="11" name="Google Shape;11;gb0491fc4c3_0_150"/>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_TITLE_AND_DESCRIPTION">
  <p:cSld name="SECTION_TITLE_AND_DESCRIPTION">
    <p:spTree>
      <p:nvGrpSpPr>
        <p:cNvPr id="44" name="Shape 44"/>
        <p:cNvGrpSpPr/>
        <p:nvPr/>
      </p:nvGrpSpPr>
      <p:grpSpPr>
        <a:xfrm>
          <a:off x="0" y="0"/>
          <a:ext cx="0" cy="0"/>
          <a:chOff x="0" y="0"/>
          <a:chExt cx="0" cy="0"/>
        </a:xfrm>
      </p:grpSpPr>
      <p:sp>
        <p:nvSpPr>
          <p:cNvPr id="45" name="Google Shape;45;p41"/>
          <p:cNvSpPr/>
          <p:nvPr/>
        </p:nvSpPr>
        <p:spPr>
          <a:xfrm>
            <a:off x="4572000" y="-167"/>
            <a:ext cx="4572000" cy="68580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 name="Google Shape;46;p41"/>
          <p:cNvSpPr txBox="1"/>
          <p:nvPr>
            <p:ph type="title"/>
          </p:nvPr>
        </p:nvSpPr>
        <p:spPr>
          <a:xfrm>
            <a:off x="265500" y="1644233"/>
            <a:ext cx="4045200" cy="19764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Font typeface="Avenir"/>
              <a:buNone/>
              <a:defRPr sz="4200">
                <a:latin typeface="Avenir"/>
                <a:ea typeface="Avenir"/>
                <a:cs typeface="Avenir"/>
                <a:sym typeface="Avenir"/>
              </a:defRPr>
            </a:lvl1pPr>
            <a:lvl2pPr lvl="1" algn="ctr">
              <a:lnSpc>
                <a:spcPct val="100000"/>
              </a:lnSpc>
              <a:spcBef>
                <a:spcPts val="0"/>
              </a:spcBef>
              <a:spcAft>
                <a:spcPts val="0"/>
              </a:spcAft>
              <a:buSzPts val="4200"/>
              <a:buFont typeface="Avenir"/>
              <a:buNone/>
              <a:defRPr sz="4200">
                <a:latin typeface="Avenir"/>
                <a:ea typeface="Avenir"/>
                <a:cs typeface="Avenir"/>
                <a:sym typeface="Avenir"/>
              </a:defRPr>
            </a:lvl2pPr>
            <a:lvl3pPr lvl="2" algn="ctr">
              <a:lnSpc>
                <a:spcPct val="100000"/>
              </a:lnSpc>
              <a:spcBef>
                <a:spcPts val="0"/>
              </a:spcBef>
              <a:spcAft>
                <a:spcPts val="0"/>
              </a:spcAft>
              <a:buSzPts val="4200"/>
              <a:buFont typeface="Avenir"/>
              <a:buNone/>
              <a:defRPr sz="4200">
                <a:latin typeface="Avenir"/>
                <a:ea typeface="Avenir"/>
                <a:cs typeface="Avenir"/>
                <a:sym typeface="Avenir"/>
              </a:defRPr>
            </a:lvl3pPr>
            <a:lvl4pPr lvl="3" algn="ctr">
              <a:lnSpc>
                <a:spcPct val="100000"/>
              </a:lnSpc>
              <a:spcBef>
                <a:spcPts val="0"/>
              </a:spcBef>
              <a:spcAft>
                <a:spcPts val="0"/>
              </a:spcAft>
              <a:buSzPts val="4200"/>
              <a:buFont typeface="Avenir"/>
              <a:buNone/>
              <a:defRPr sz="4200">
                <a:latin typeface="Avenir"/>
                <a:ea typeface="Avenir"/>
                <a:cs typeface="Avenir"/>
                <a:sym typeface="Avenir"/>
              </a:defRPr>
            </a:lvl4pPr>
            <a:lvl5pPr lvl="4" algn="ctr">
              <a:lnSpc>
                <a:spcPct val="100000"/>
              </a:lnSpc>
              <a:spcBef>
                <a:spcPts val="0"/>
              </a:spcBef>
              <a:spcAft>
                <a:spcPts val="0"/>
              </a:spcAft>
              <a:buSzPts val="4200"/>
              <a:buFont typeface="Avenir"/>
              <a:buNone/>
              <a:defRPr sz="4200">
                <a:latin typeface="Avenir"/>
                <a:ea typeface="Avenir"/>
                <a:cs typeface="Avenir"/>
                <a:sym typeface="Avenir"/>
              </a:defRPr>
            </a:lvl5pPr>
            <a:lvl6pPr lvl="5" algn="ctr">
              <a:lnSpc>
                <a:spcPct val="100000"/>
              </a:lnSpc>
              <a:spcBef>
                <a:spcPts val="0"/>
              </a:spcBef>
              <a:spcAft>
                <a:spcPts val="0"/>
              </a:spcAft>
              <a:buSzPts val="4200"/>
              <a:buFont typeface="Avenir"/>
              <a:buNone/>
              <a:defRPr sz="4200">
                <a:latin typeface="Avenir"/>
                <a:ea typeface="Avenir"/>
                <a:cs typeface="Avenir"/>
                <a:sym typeface="Avenir"/>
              </a:defRPr>
            </a:lvl6pPr>
            <a:lvl7pPr lvl="6" algn="ctr">
              <a:lnSpc>
                <a:spcPct val="100000"/>
              </a:lnSpc>
              <a:spcBef>
                <a:spcPts val="0"/>
              </a:spcBef>
              <a:spcAft>
                <a:spcPts val="0"/>
              </a:spcAft>
              <a:buSzPts val="4200"/>
              <a:buFont typeface="Avenir"/>
              <a:buNone/>
              <a:defRPr sz="4200">
                <a:latin typeface="Avenir"/>
                <a:ea typeface="Avenir"/>
                <a:cs typeface="Avenir"/>
                <a:sym typeface="Avenir"/>
              </a:defRPr>
            </a:lvl7pPr>
            <a:lvl8pPr lvl="7" algn="ctr">
              <a:lnSpc>
                <a:spcPct val="100000"/>
              </a:lnSpc>
              <a:spcBef>
                <a:spcPts val="0"/>
              </a:spcBef>
              <a:spcAft>
                <a:spcPts val="0"/>
              </a:spcAft>
              <a:buSzPts val="4200"/>
              <a:buFont typeface="Avenir"/>
              <a:buNone/>
              <a:defRPr sz="4200">
                <a:latin typeface="Avenir"/>
                <a:ea typeface="Avenir"/>
                <a:cs typeface="Avenir"/>
                <a:sym typeface="Avenir"/>
              </a:defRPr>
            </a:lvl8pPr>
            <a:lvl9pPr lvl="8" algn="ctr">
              <a:lnSpc>
                <a:spcPct val="100000"/>
              </a:lnSpc>
              <a:spcBef>
                <a:spcPts val="0"/>
              </a:spcBef>
              <a:spcAft>
                <a:spcPts val="0"/>
              </a:spcAft>
              <a:buSzPts val="4200"/>
              <a:buFont typeface="Avenir"/>
              <a:buNone/>
              <a:defRPr sz="4200">
                <a:latin typeface="Avenir"/>
                <a:ea typeface="Avenir"/>
                <a:cs typeface="Avenir"/>
                <a:sym typeface="Avenir"/>
              </a:defRPr>
            </a:lvl9pPr>
          </a:lstStyle>
          <a:p/>
        </p:txBody>
      </p:sp>
      <p:sp>
        <p:nvSpPr>
          <p:cNvPr id="47" name="Google Shape;47;p41"/>
          <p:cNvSpPr txBox="1"/>
          <p:nvPr>
            <p:ph idx="1" type="subTitle"/>
          </p:nvPr>
        </p:nvSpPr>
        <p:spPr>
          <a:xfrm>
            <a:off x="265500" y="3737433"/>
            <a:ext cx="4045200" cy="16467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Font typeface="Avenir"/>
              <a:buNone/>
              <a:defRPr sz="2100">
                <a:latin typeface="Avenir"/>
                <a:ea typeface="Avenir"/>
                <a:cs typeface="Avenir"/>
                <a:sym typeface="Avenir"/>
              </a:defRPr>
            </a:lvl1pPr>
            <a:lvl2pPr lvl="1" algn="ctr">
              <a:lnSpc>
                <a:spcPct val="100000"/>
              </a:lnSpc>
              <a:spcBef>
                <a:spcPts val="0"/>
              </a:spcBef>
              <a:spcAft>
                <a:spcPts val="0"/>
              </a:spcAft>
              <a:buSzPts val="2100"/>
              <a:buFont typeface="Avenir"/>
              <a:buNone/>
              <a:defRPr sz="2100">
                <a:latin typeface="Avenir"/>
                <a:ea typeface="Avenir"/>
                <a:cs typeface="Avenir"/>
                <a:sym typeface="Avenir"/>
              </a:defRPr>
            </a:lvl2pPr>
            <a:lvl3pPr lvl="2" algn="ctr">
              <a:lnSpc>
                <a:spcPct val="100000"/>
              </a:lnSpc>
              <a:spcBef>
                <a:spcPts val="0"/>
              </a:spcBef>
              <a:spcAft>
                <a:spcPts val="0"/>
              </a:spcAft>
              <a:buSzPts val="2100"/>
              <a:buFont typeface="Avenir"/>
              <a:buNone/>
              <a:defRPr sz="2100">
                <a:latin typeface="Avenir"/>
                <a:ea typeface="Avenir"/>
                <a:cs typeface="Avenir"/>
                <a:sym typeface="Avenir"/>
              </a:defRPr>
            </a:lvl3pPr>
            <a:lvl4pPr lvl="3" algn="ctr">
              <a:lnSpc>
                <a:spcPct val="100000"/>
              </a:lnSpc>
              <a:spcBef>
                <a:spcPts val="0"/>
              </a:spcBef>
              <a:spcAft>
                <a:spcPts val="0"/>
              </a:spcAft>
              <a:buSzPts val="2100"/>
              <a:buFont typeface="Avenir"/>
              <a:buNone/>
              <a:defRPr sz="2100">
                <a:latin typeface="Avenir"/>
                <a:ea typeface="Avenir"/>
                <a:cs typeface="Avenir"/>
                <a:sym typeface="Avenir"/>
              </a:defRPr>
            </a:lvl4pPr>
            <a:lvl5pPr lvl="4" algn="ctr">
              <a:lnSpc>
                <a:spcPct val="100000"/>
              </a:lnSpc>
              <a:spcBef>
                <a:spcPts val="0"/>
              </a:spcBef>
              <a:spcAft>
                <a:spcPts val="0"/>
              </a:spcAft>
              <a:buSzPts val="2100"/>
              <a:buFont typeface="Avenir"/>
              <a:buNone/>
              <a:defRPr sz="2100">
                <a:latin typeface="Avenir"/>
                <a:ea typeface="Avenir"/>
                <a:cs typeface="Avenir"/>
                <a:sym typeface="Avenir"/>
              </a:defRPr>
            </a:lvl5pPr>
            <a:lvl6pPr lvl="5" algn="ctr">
              <a:lnSpc>
                <a:spcPct val="100000"/>
              </a:lnSpc>
              <a:spcBef>
                <a:spcPts val="0"/>
              </a:spcBef>
              <a:spcAft>
                <a:spcPts val="0"/>
              </a:spcAft>
              <a:buSzPts val="2100"/>
              <a:buFont typeface="Avenir"/>
              <a:buNone/>
              <a:defRPr sz="2100">
                <a:latin typeface="Avenir"/>
                <a:ea typeface="Avenir"/>
                <a:cs typeface="Avenir"/>
                <a:sym typeface="Avenir"/>
              </a:defRPr>
            </a:lvl6pPr>
            <a:lvl7pPr lvl="6" algn="ctr">
              <a:lnSpc>
                <a:spcPct val="100000"/>
              </a:lnSpc>
              <a:spcBef>
                <a:spcPts val="0"/>
              </a:spcBef>
              <a:spcAft>
                <a:spcPts val="0"/>
              </a:spcAft>
              <a:buSzPts val="2100"/>
              <a:buFont typeface="Avenir"/>
              <a:buNone/>
              <a:defRPr sz="2100">
                <a:latin typeface="Avenir"/>
                <a:ea typeface="Avenir"/>
                <a:cs typeface="Avenir"/>
                <a:sym typeface="Avenir"/>
              </a:defRPr>
            </a:lvl7pPr>
            <a:lvl8pPr lvl="7" algn="ctr">
              <a:lnSpc>
                <a:spcPct val="100000"/>
              </a:lnSpc>
              <a:spcBef>
                <a:spcPts val="0"/>
              </a:spcBef>
              <a:spcAft>
                <a:spcPts val="0"/>
              </a:spcAft>
              <a:buSzPts val="2100"/>
              <a:buFont typeface="Avenir"/>
              <a:buNone/>
              <a:defRPr sz="2100">
                <a:latin typeface="Avenir"/>
                <a:ea typeface="Avenir"/>
                <a:cs typeface="Avenir"/>
                <a:sym typeface="Avenir"/>
              </a:defRPr>
            </a:lvl8pPr>
            <a:lvl9pPr lvl="8" algn="ctr">
              <a:lnSpc>
                <a:spcPct val="100000"/>
              </a:lnSpc>
              <a:spcBef>
                <a:spcPts val="0"/>
              </a:spcBef>
              <a:spcAft>
                <a:spcPts val="0"/>
              </a:spcAft>
              <a:buSzPts val="2100"/>
              <a:buFont typeface="Avenir"/>
              <a:buNone/>
              <a:defRPr sz="2100">
                <a:latin typeface="Avenir"/>
                <a:ea typeface="Avenir"/>
                <a:cs typeface="Avenir"/>
                <a:sym typeface="Avenir"/>
              </a:defRPr>
            </a:lvl9pPr>
          </a:lstStyle>
          <a:p/>
        </p:txBody>
      </p:sp>
      <p:sp>
        <p:nvSpPr>
          <p:cNvPr id="48" name="Google Shape;48;p41"/>
          <p:cNvSpPr txBox="1"/>
          <p:nvPr>
            <p:ph idx="2" type="body"/>
          </p:nvPr>
        </p:nvSpPr>
        <p:spPr>
          <a:xfrm>
            <a:off x="4939500" y="965433"/>
            <a:ext cx="3837000" cy="49269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Font typeface="Avenir"/>
              <a:buChar char="●"/>
              <a:defRPr>
                <a:latin typeface="Avenir"/>
                <a:ea typeface="Avenir"/>
                <a:cs typeface="Avenir"/>
                <a:sym typeface="Avenir"/>
              </a:defRPr>
            </a:lvl1pPr>
            <a:lvl2pPr indent="-317500" lvl="1" marL="914400" algn="l">
              <a:lnSpc>
                <a:spcPct val="115000"/>
              </a:lnSpc>
              <a:spcBef>
                <a:spcPts val="1600"/>
              </a:spcBef>
              <a:spcAft>
                <a:spcPts val="0"/>
              </a:spcAft>
              <a:buSzPts val="1400"/>
              <a:buFont typeface="Avenir"/>
              <a:buChar char="○"/>
              <a:defRPr>
                <a:latin typeface="Avenir"/>
                <a:ea typeface="Avenir"/>
                <a:cs typeface="Avenir"/>
                <a:sym typeface="Avenir"/>
              </a:defRPr>
            </a:lvl2pPr>
            <a:lvl3pPr indent="-317500" lvl="2" marL="1371600" algn="l">
              <a:lnSpc>
                <a:spcPct val="115000"/>
              </a:lnSpc>
              <a:spcBef>
                <a:spcPts val="1600"/>
              </a:spcBef>
              <a:spcAft>
                <a:spcPts val="0"/>
              </a:spcAft>
              <a:buSzPts val="1400"/>
              <a:buFont typeface="Avenir"/>
              <a:buChar char="■"/>
              <a:defRPr>
                <a:latin typeface="Avenir"/>
                <a:ea typeface="Avenir"/>
                <a:cs typeface="Avenir"/>
                <a:sym typeface="Avenir"/>
              </a:defRPr>
            </a:lvl3pPr>
            <a:lvl4pPr indent="-317500" lvl="3" marL="1828800" algn="l">
              <a:lnSpc>
                <a:spcPct val="115000"/>
              </a:lnSpc>
              <a:spcBef>
                <a:spcPts val="1600"/>
              </a:spcBef>
              <a:spcAft>
                <a:spcPts val="0"/>
              </a:spcAft>
              <a:buSzPts val="1400"/>
              <a:buFont typeface="Avenir"/>
              <a:buChar char="●"/>
              <a:defRPr>
                <a:latin typeface="Avenir"/>
                <a:ea typeface="Avenir"/>
                <a:cs typeface="Avenir"/>
                <a:sym typeface="Avenir"/>
              </a:defRPr>
            </a:lvl4pPr>
            <a:lvl5pPr indent="-317500" lvl="4" marL="2286000" algn="l">
              <a:lnSpc>
                <a:spcPct val="115000"/>
              </a:lnSpc>
              <a:spcBef>
                <a:spcPts val="1600"/>
              </a:spcBef>
              <a:spcAft>
                <a:spcPts val="0"/>
              </a:spcAft>
              <a:buSzPts val="1400"/>
              <a:buFont typeface="Avenir"/>
              <a:buChar char="○"/>
              <a:defRPr>
                <a:latin typeface="Avenir"/>
                <a:ea typeface="Avenir"/>
                <a:cs typeface="Avenir"/>
                <a:sym typeface="Avenir"/>
              </a:defRPr>
            </a:lvl5pPr>
            <a:lvl6pPr indent="-317500" lvl="5" marL="2743200" algn="l">
              <a:lnSpc>
                <a:spcPct val="115000"/>
              </a:lnSpc>
              <a:spcBef>
                <a:spcPts val="1600"/>
              </a:spcBef>
              <a:spcAft>
                <a:spcPts val="0"/>
              </a:spcAft>
              <a:buSzPts val="1400"/>
              <a:buFont typeface="Avenir"/>
              <a:buChar char="■"/>
              <a:defRPr>
                <a:latin typeface="Avenir"/>
                <a:ea typeface="Avenir"/>
                <a:cs typeface="Avenir"/>
                <a:sym typeface="Avenir"/>
              </a:defRPr>
            </a:lvl6pPr>
            <a:lvl7pPr indent="-317500" lvl="6" marL="3200400" algn="l">
              <a:lnSpc>
                <a:spcPct val="115000"/>
              </a:lnSpc>
              <a:spcBef>
                <a:spcPts val="1600"/>
              </a:spcBef>
              <a:spcAft>
                <a:spcPts val="0"/>
              </a:spcAft>
              <a:buSzPts val="1400"/>
              <a:buFont typeface="Avenir"/>
              <a:buChar char="●"/>
              <a:defRPr>
                <a:latin typeface="Avenir"/>
                <a:ea typeface="Avenir"/>
                <a:cs typeface="Avenir"/>
                <a:sym typeface="Avenir"/>
              </a:defRPr>
            </a:lvl7pPr>
            <a:lvl8pPr indent="-317500" lvl="7" marL="3657600" algn="l">
              <a:lnSpc>
                <a:spcPct val="115000"/>
              </a:lnSpc>
              <a:spcBef>
                <a:spcPts val="1600"/>
              </a:spcBef>
              <a:spcAft>
                <a:spcPts val="0"/>
              </a:spcAft>
              <a:buSzPts val="1400"/>
              <a:buFont typeface="Avenir"/>
              <a:buChar char="○"/>
              <a:defRPr>
                <a:latin typeface="Avenir"/>
                <a:ea typeface="Avenir"/>
                <a:cs typeface="Avenir"/>
                <a:sym typeface="Avenir"/>
              </a:defRPr>
            </a:lvl8pPr>
            <a:lvl9pPr indent="-317500" lvl="8" marL="4114800" algn="l">
              <a:lnSpc>
                <a:spcPct val="115000"/>
              </a:lnSpc>
              <a:spcBef>
                <a:spcPts val="1600"/>
              </a:spcBef>
              <a:spcAft>
                <a:spcPts val="1600"/>
              </a:spcAft>
              <a:buSzPts val="1400"/>
              <a:buFont typeface="Avenir"/>
              <a:buChar char="■"/>
              <a:defRPr>
                <a:latin typeface="Avenir"/>
                <a:ea typeface="Avenir"/>
                <a:cs typeface="Avenir"/>
                <a:sym typeface="Avenir"/>
              </a:defRPr>
            </a:lvl9pPr>
          </a:lstStyle>
          <a:p/>
        </p:txBody>
      </p:sp>
      <p:sp>
        <p:nvSpPr>
          <p:cNvPr id="49" name="Google Shape;49;p41"/>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_ONLY">
  <p:cSld name="CAPTION_ONLY">
    <p:spTree>
      <p:nvGrpSpPr>
        <p:cNvPr id="50" name="Shape 50"/>
        <p:cNvGrpSpPr/>
        <p:nvPr/>
      </p:nvGrpSpPr>
      <p:grpSpPr>
        <a:xfrm>
          <a:off x="0" y="0"/>
          <a:ext cx="0" cy="0"/>
          <a:chOff x="0" y="0"/>
          <a:chExt cx="0" cy="0"/>
        </a:xfrm>
      </p:grpSpPr>
      <p:sp>
        <p:nvSpPr>
          <p:cNvPr id="51" name="Google Shape;51;p42"/>
          <p:cNvSpPr txBox="1"/>
          <p:nvPr>
            <p:ph idx="1" type="body"/>
          </p:nvPr>
        </p:nvSpPr>
        <p:spPr>
          <a:xfrm>
            <a:off x="311700" y="5640767"/>
            <a:ext cx="5998800" cy="8067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Font typeface="Avenir"/>
              <a:buNone/>
              <a:defRPr>
                <a:latin typeface="Avenir"/>
                <a:ea typeface="Avenir"/>
                <a:cs typeface="Avenir"/>
                <a:sym typeface="Avenir"/>
              </a:defRPr>
            </a:lvl1pPr>
          </a:lstStyle>
          <a:p/>
        </p:txBody>
      </p:sp>
      <p:sp>
        <p:nvSpPr>
          <p:cNvPr id="52" name="Google Shape;52;p42"/>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_NUMBER">
  <p:cSld name="BIG_NUMBER">
    <p:spTree>
      <p:nvGrpSpPr>
        <p:cNvPr id="53" name="Shape 53"/>
        <p:cNvGrpSpPr/>
        <p:nvPr/>
      </p:nvGrpSpPr>
      <p:grpSpPr>
        <a:xfrm>
          <a:off x="0" y="0"/>
          <a:ext cx="0" cy="0"/>
          <a:chOff x="0" y="0"/>
          <a:chExt cx="0" cy="0"/>
        </a:xfrm>
      </p:grpSpPr>
      <p:sp>
        <p:nvSpPr>
          <p:cNvPr id="54" name="Google Shape;54;p43"/>
          <p:cNvSpPr txBox="1"/>
          <p:nvPr>
            <p:ph hasCustomPrompt="1" type="title"/>
          </p:nvPr>
        </p:nvSpPr>
        <p:spPr>
          <a:xfrm>
            <a:off x="311700" y="1474833"/>
            <a:ext cx="8520600" cy="26181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Font typeface="Avenir"/>
              <a:buNone/>
              <a:defRPr sz="12000">
                <a:latin typeface="Avenir"/>
                <a:ea typeface="Avenir"/>
                <a:cs typeface="Avenir"/>
                <a:sym typeface="Avenir"/>
              </a:defRPr>
            </a:lvl1pPr>
            <a:lvl2pPr lvl="1" algn="ctr">
              <a:lnSpc>
                <a:spcPct val="100000"/>
              </a:lnSpc>
              <a:spcBef>
                <a:spcPts val="0"/>
              </a:spcBef>
              <a:spcAft>
                <a:spcPts val="0"/>
              </a:spcAft>
              <a:buSzPts val="12000"/>
              <a:buFont typeface="Avenir"/>
              <a:buNone/>
              <a:defRPr sz="12000">
                <a:latin typeface="Avenir"/>
                <a:ea typeface="Avenir"/>
                <a:cs typeface="Avenir"/>
                <a:sym typeface="Avenir"/>
              </a:defRPr>
            </a:lvl2pPr>
            <a:lvl3pPr lvl="2" algn="ctr">
              <a:lnSpc>
                <a:spcPct val="100000"/>
              </a:lnSpc>
              <a:spcBef>
                <a:spcPts val="0"/>
              </a:spcBef>
              <a:spcAft>
                <a:spcPts val="0"/>
              </a:spcAft>
              <a:buSzPts val="12000"/>
              <a:buFont typeface="Avenir"/>
              <a:buNone/>
              <a:defRPr sz="12000">
                <a:latin typeface="Avenir"/>
                <a:ea typeface="Avenir"/>
                <a:cs typeface="Avenir"/>
                <a:sym typeface="Avenir"/>
              </a:defRPr>
            </a:lvl3pPr>
            <a:lvl4pPr lvl="3" algn="ctr">
              <a:lnSpc>
                <a:spcPct val="100000"/>
              </a:lnSpc>
              <a:spcBef>
                <a:spcPts val="0"/>
              </a:spcBef>
              <a:spcAft>
                <a:spcPts val="0"/>
              </a:spcAft>
              <a:buSzPts val="12000"/>
              <a:buFont typeface="Avenir"/>
              <a:buNone/>
              <a:defRPr sz="12000">
                <a:latin typeface="Avenir"/>
                <a:ea typeface="Avenir"/>
                <a:cs typeface="Avenir"/>
                <a:sym typeface="Avenir"/>
              </a:defRPr>
            </a:lvl4pPr>
            <a:lvl5pPr lvl="4" algn="ctr">
              <a:lnSpc>
                <a:spcPct val="100000"/>
              </a:lnSpc>
              <a:spcBef>
                <a:spcPts val="0"/>
              </a:spcBef>
              <a:spcAft>
                <a:spcPts val="0"/>
              </a:spcAft>
              <a:buSzPts val="12000"/>
              <a:buFont typeface="Avenir"/>
              <a:buNone/>
              <a:defRPr sz="12000">
                <a:latin typeface="Avenir"/>
                <a:ea typeface="Avenir"/>
                <a:cs typeface="Avenir"/>
                <a:sym typeface="Avenir"/>
              </a:defRPr>
            </a:lvl5pPr>
            <a:lvl6pPr lvl="5" algn="ctr">
              <a:lnSpc>
                <a:spcPct val="100000"/>
              </a:lnSpc>
              <a:spcBef>
                <a:spcPts val="0"/>
              </a:spcBef>
              <a:spcAft>
                <a:spcPts val="0"/>
              </a:spcAft>
              <a:buSzPts val="12000"/>
              <a:buFont typeface="Avenir"/>
              <a:buNone/>
              <a:defRPr sz="12000">
                <a:latin typeface="Avenir"/>
                <a:ea typeface="Avenir"/>
                <a:cs typeface="Avenir"/>
                <a:sym typeface="Avenir"/>
              </a:defRPr>
            </a:lvl6pPr>
            <a:lvl7pPr lvl="6" algn="ctr">
              <a:lnSpc>
                <a:spcPct val="100000"/>
              </a:lnSpc>
              <a:spcBef>
                <a:spcPts val="0"/>
              </a:spcBef>
              <a:spcAft>
                <a:spcPts val="0"/>
              </a:spcAft>
              <a:buSzPts val="12000"/>
              <a:buFont typeface="Avenir"/>
              <a:buNone/>
              <a:defRPr sz="12000">
                <a:latin typeface="Avenir"/>
                <a:ea typeface="Avenir"/>
                <a:cs typeface="Avenir"/>
                <a:sym typeface="Avenir"/>
              </a:defRPr>
            </a:lvl7pPr>
            <a:lvl8pPr lvl="7" algn="ctr">
              <a:lnSpc>
                <a:spcPct val="100000"/>
              </a:lnSpc>
              <a:spcBef>
                <a:spcPts val="0"/>
              </a:spcBef>
              <a:spcAft>
                <a:spcPts val="0"/>
              </a:spcAft>
              <a:buSzPts val="12000"/>
              <a:buFont typeface="Avenir"/>
              <a:buNone/>
              <a:defRPr sz="12000">
                <a:latin typeface="Avenir"/>
                <a:ea typeface="Avenir"/>
                <a:cs typeface="Avenir"/>
                <a:sym typeface="Avenir"/>
              </a:defRPr>
            </a:lvl8pPr>
            <a:lvl9pPr lvl="8" algn="ctr">
              <a:lnSpc>
                <a:spcPct val="100000"/>
              </a:lnSpc>
              <a:spcBef>
                <a:spcPts val="0"/>
              </a:spcBef>
              <a:spcAft>
                <a:spcPts val="0"/>
              </a:spcAft>
              <a:buSzPts val="12000"/>
              <a:buFont typeface="Avenir"/>
              <a:buNone/>
              <a:defRPr sz="12000">
                <a:latin typeface="Avenir"/>
                <a:ea typeface="Avenir"/>
                <a:cs typeface="Avenir"/>
                <a:sym typeface="Avenir"/>
              </a:defRPr>
            </a:lvl9pPr>
          </a:lstStyle>
          <a:p>
            <a:r>
              <a:t>xx%</a:t>
            </a:r>
          </a:p>
        </p:txBody>
      </p:sp>
      <p:sp>
        <p:nvSpPr>
          <p:cNvPr id="55" name="Google Shape;55;p43"/>
          <p:cNvSpPr txBox="1"/>
          <p:nvPr>
            <p:ph idx="1" type="body"/>
          </p:nvPr>
        </p:nvSpPr>
        <p:spPr>
          <a:xfrm>
            <a:off x="311700" y="4202967"/>
            <a:ext cx="8520600" cy="17343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Font typeface="Avenir"/>
              <a:buChar char="●"/>
              <a:defRPr>
                <a:latin typeface="Avenir"/>
                <a:ea typeface="Avenir"/>
                <a:cs typeface="Avenir"/>
                <a:sym typeface="Avenir"/>
              </a:defRPr>
            </a:lvl1pPr>
            <a:lvl2pPr indent="-317500" lvl="1" marL="914400" algn="ctr">
              <a:lnSpc>
                <a:spcPct val="115000"/>
              </a:lnSpc>
              <a:spcBef>
                <a:spcPts val="1600"/>
              </a:spcBef>
              <a:spcAft>
                <a:spcPts val="0"/>
              </a:spcAft>
              <a:buSzPts val="1400"/>
              <a:buFont typeface="Avenir"/>
              <a:buChar char="○"/>
              <a:defRPr>
                <a:latin typeface="Avenir"/>
                <a:ea typeface="Avenir"/>
                <a:cs typeface="Avenir"/>
                <a:sym typeface="Avenir"/>
              </a:defRPr>
            </a:lvl2pPr>
            <a:lvl3pPr indent="-317500" lvl="2" marL="1371600" algn="ctr">
              <a:lnSpc>
                <a:spcPct val="115000"/>
              </a:lnSpc>
              <a:spcBef>
                <a:spcPts val="1600"/>
              </a:spcBef>
              <a:spcAft>
                <a:spcPts val="0"/>
              </a:spcAft>
              <a:buSzPts val="1400"/>
              <a:buFont typeface="Avenir"/>
              <a:buChar char="■"/>
              <a:defRPr>
                <a:latin typeface="Avenir"/>
                <a:ea typeface="Avenir"/>
                <a:cs typeface="Avenir"/>
                <a:sym typeface="Avenir"/>
              </a:defRPr>
            </a:lvl3pPr>
            <a:lvl4pPr indent="-317500" lvl="3" marL="1828800" algn="ctr">
              <a:lnSpc>
                <a:spcPct val="115000"/>
              </a:lnSpc>
              <a:spcBef>
                <a:spcPts val="1600"/>
              </a:spcBef>
              <a:spcAft>
                <a:spcPts val="0"/>
              </a:spcAft>
              <a:buSzPts val="1400"/>
              <a:buFont typeface="Avenir"/>
              <a:buChar char="●"/>
              <a:defRPr>
                <a:latin typeface="Avenir"/>
                <a:ea typeface="Avenir"/>
                <a:cs typeface="Avenir"/>
                <a:sym typeface="Avenir"/>
              </a:defRPr>
            </a:lvl4pPr>
            <a:lvl5pPr indent="-317500" lvl="4" marL="2286000" algn="ctr">
              <a:lnSpc>
                <a:spcPct val="115000"/>
              </a:lnSpc>
              <a:spcBef>
                <a:spcPts val="1600"/>
              </a:spcBef>
              <a:spcAft>
                <a:spcPts val="0"/>
              </a:spcAft>
              <a:buSzPts val="1400"/>
              <a:buFont typeface="Avenir"/>
              <a:buChar char="○"/>
              <a:defRPr>
                <a:latin typeface="Avenir"/>
                <a:ea typeface="Avenir"/>
                <a:cs typeface="Avenir"/>
                <a:sym typeface="Avenir"/>
              </a:defRPr>
            </a:lvl5pPr>
            <a:lvl6pPr indent="-317500" lvl="5" marL="2743200" algn="ctr">
              <a:lnSpc>
                <a:spcPct val="115000"/>
              </a:lnSpc>
              <a:spcBef>
                <a:spcPts val="1600"/>
              </a:spcBef>
              <a:spcAft>
                <a:spcPts val="0"/>
              </a:spcAft>
              <a:buSzPts val="1400"/>
              <a:buFont typeface="Avenir"/>
              <a:buChar char="■"/>
              <a:defRPr>
                <a:latin typeface="Avenir"/>
                <a:ea typeface="Avenir"/>
                <a:cs typeface="Avenir"/>
                <a:sym typeface="Avenir"/>
              </a:defRPr>
            </a:lvl6pPr>
            <a:lvl7pPr indent="-317500" lvl="6" marL="3200400" algn="ctr">
              <a:lnSpc>
                <a:spcPct val="115000"/>
              </a:lnSpc>
              <a:spcBef>
                <a:spcPts val="1600"/>
              </a:spcBef>
              <a:spcAft>
                <a:spcPts val="0"/>
              </a:spcAft>
              <a:buSzPts val="1400"/>
              <a:buFont typeface="Avenir"/>
              <a:buChar char="●"/>
              <a:defRPr>
                <a:latin typeface="Avenir"/>
                <a:ea typeface="Avenir"/>
                <a:cs typeface="Avenir"/>
                <a:sym typeface="Avenir"/>
              </a:defRPr>
            </a:lvl7pPr>
            <a:lvl8pPr indent="-317500" lvl="7" marL="3657600" algn="ctr">
              <a:lnSpc>
                <a:spcPct val="115000"/>
              </a:lnSpc>
              <a:spcBef>
                <a:spcPts val="1600"/>
              </a:spcBef>
              <a:spcAft>
                <a:spcPts val="0"/>
              </a:spcAft>
              <a:buSzPts val="1400"/>
              <a:buFont typeface="Avenir"/>
              <a:buChar char="○"/>
              <a:defRPr>
                <a:latin typeface="Avenir"/>
                <a:ea typeface="Avenir"/>
                <a:cs typeface="Avenir"/>
                <a:sym typeface="Avenir"/>
              </a:defRPr>
            </a:lvl8pPr>
            <a:lvl9pPr indent="-317500" lvl="8" marL="4114800" algn="ctr">
              <a:lnSpc>
                <a:spcPct val="115000"/>
              </a:lnSpc>
              <a:spcBef>
                <a:spcPts val="1600"/>
              </a:spcBef>
              <a:spcAft>
                <a:spcPts val="1600"/>
              </a:spcAft>
              <a:buSzPts val="1400"/>
              <a:buFont typeface="Avenir"/>
              <a:buChar char="■"/>
              <a:defRPr>
                <a:latin typeface="Avenir"/>
                <a:ea typeface="Avenir"/>
                <a:cs typeface="Avenir"/>
                <a:sym typeface="Avenir"/>
              </a:defRPr>
            </a:lvl9pPr>
          </a:lstStyle>
          <a:p/>
        </p:txBody>
      </p:sp>
      <p:sp>
        <p:nvSpPr>
          <p:cNvPr id="56" name="Google Shape;56;p43"/>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57" name="Shape 57"/>
        <p:cNvGrpSpPr/>
        <p:nvPr/>
      </p:nvGrpSpPr>
      <p:grpSpPr>
        <a:xfrm>
          <a:off x="0" y="0"/>
          <a:ext cx="0" cy="0"/>
          <a:chOff x="0" y="0"/>
          <a:chExt cx="0" cy="0"/>
        </a:xfrm>
      </p:grpSpPr>
      <p:sp>
        <p:nvSpPr>
          <p:cNvPr id="58" name="Google Shape;58;g11253cba296_0_9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3400"/>
              <a:buNone/>
              <a:defRPr/>
            </a:lvl1pPr>
            <a:lvl2pPr lvl="1" algn="ctr">
              <a:lnSpc>
                <a:spcPct val="100000"/>
              </a:lnSpc>
              <a:spcBef>
                <a:spcPts val="0"/>
              </a:spcBef>
              <a:spcAft>
                <a:spcPts val="0"/>
              </a:spcAft>
              <a:buSzPts val="3400"/>
              <a:buNone/>
              <a:defRPr/>
            </a:lvl2pPr>
            <a:lvl3pPr lvl="2" algn="ctr">
              <a:lnSpc>
                <a:spcPct val="100000"/>
              </a:lnSpc>
              <a:spcBef>
                <a:spcPts val="0"/>
              </a:spcBef>
              <a:spcAft>
                <a:spcPts val="0"/>
              </a:spcAft>
              <a:buSzPts val="3400"/>
              <a:buNone/>
              <a:defRPr/>
            </a:lvl3pPr>
            <a:lvl4pPr lvl="3" algn="ctr">
              <a:lnSpc>
                <a:spcPct val="100000"/>
              </a:lnSpc>
              <a:spcBef>
                <a:spcPts val="0"/>
              </a:spcBef>
              <a:spcAft>
                <a:spcPts val="0"/>
              </a:spcAft>
              <a:buSzPts val="3400"/>
              <a:buNone/>
              <a:defRPr/>
            </a:lvl4pPr>
            <a:lvl5pPr lvl="4" algn="ctr">
              <a:lnSpc>
                <a:spcPct val="100000"/>
              </a:lnSpc>
              <a:spcBef>
                <a:spcPts val="0"/>
              </a:spcBef>
              <a:spcAft>
                <a:spcPts val="0"/>
              </a:spcAft>
              <a:buSzPts val="3400"/>
              <a:buNone/>
              <a:defRPr/>
            </a:lvl5pPr>
            <a:lvl6pPr lvl="5" algn="ctr">
              <a:lnSpc>
                <a:spcPct val="100000"/>
              </a:lnSpc>
              <a:spcBef>
                <a:spcPts val="0"/>
              </a:spcBef>
              <a:spcAft>
                <a:spcPts val="0"/>
              </a:spcAft>
              <a:buSzPts val="3400"/>
              <a:buNone/>
              <a:defRPr/>
            </a:lvl6pPr>
            <a:lvl7pPr lvl="6" algn="ctr">
              <a:lnSpc>
                <a:spcPct val="100000"/>
              </a:lnSpc>
              <a:spcBef>
                <a:spcPts val="0"/>
              </a:spcBef>
              <a:spcAft>
                <a:spcPts val="0"/>
              </a:spcAft>
              <a:buSzPts val="3400"/>
              <a:buNone/>
              <a:defRPr/>
            </a:lvl7pPr>
            <a:lvl8pPr lvl="7" algn="ctr">
              <a:lnSpc>
                <a:spcPct val="100000"/>
              </a:lnSpc>
              <a:spcBef>
                <a:spcPts val="0"/>
              </a:spcBef>
              <a:spcAft>
                <a:spcPts val="0"/>
              </a:spcAft>
              <a:buSzPts val="3400"/>
              <a:buNone/>
              <a:defRPr/>
            </a:lvl8pPr>
            <a:lvl9pPr lvl="8" algn="ctr">
              <a:lnSpc>
                <a:spcPct val="100000"/>
              </a:lnSpc>
              <a:spcBef>
                <a:spcPts val="0"/>
              </a:spcBef>
              <a:spcAft>
                <a:spcPts val="0"/>
              </a:spcAft>
              <a:buSzPts val="3400"/>
              <a:buNone/>
              <a:defRPr/>
            </a:lvl9pPr>
          </a:lstStyle>
          <a:p/>
        </p:txBody>
      </p:sp>
      <p:sp>
        <p:nvSpPr>
          <p:cNvPr id="59" name="Google Shape;59;g11253cba296_0_98"/>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lvl1pPr indent="-342900" lvl="0" marL="457200" algn="l">
              <a:lnSpc>
                <a:spcPct val="115000"/>
              </a:lnSpc>
              <a:spcBef>
                <a:spcPts val="360"/>
              </a:spcBef>
              <a:spcAft>
                <a:spcPts val="0"/>
              </a:spcAft>
              <a:buClr>
                <a:schemeClr val="dk1"/>
              </a:buClr>
              <a:buSzPts val="1800"/>
              <a:buChar char="●"/>
              <a:defRPr/>
            </a:lvl1pPr>
            <a:lvl2pPr indent="-342900" lvl="1" marL="914400" algn="l">
              <a:lnSpc>
                <a:spcPct val="115000"/>
              </a:lnSpc>
              <a:spcBef>
                <a:spcPts val="360"/>
              </a:spcBef>
              <a:spcAft>
                <a:spcPts val="0"/>
              </a:spcAft>
              <a:buClr>
                <a:schemeClr val="dk1"/>
              </a:buClr>
              <a:buSzPts val="1800"/>
              <a:buChar char="○"/>
              <a:defRPr/>
            </a:lvl2pPr>
            <a:lvl3pPr indent="-342900" lvl="2" marL="1371600" algn="l">
              <a:lnSpc>
                <a:spcPct val="115000"/>
              </a:lnSpc>
              <a:spcBef>
                <a:spcPts val="360"/>
              </a:spcBef>
              <a:spcAft>
                <a:spcPts val="0"/>
              </a:spcAft>
              <a:buClr>
                <a:schemeClr val="dk1"/>
              </a:buClr>
              <a:buSzPts val="1800"/>
              <a:buChar char="■"/>
              <a:defRPr/>
            </a:lvl3pPr>
            <a:lvl4pPr indent="-342900" lvl="3" marL="1828800" algn="l">
              <a:lnSpc>
                <a:spcPct val="115000"/>
              </a:lnSpc>
              <a:spcBef>
                <a:spcPts val="360"/>
              </a:spcBef>
              <a:spcAft>
                <a:spcPts val="0"/>
              </a:spcAft>
              <a:buClr>
                <a:schemeClr val="dk1"/>
              </a:buClr>
              <a:buSzPts val="1800"/>
              <a:buChar char="●"/>
              <a:defRPr/>
            </a:lvl4pPr>
            <a:lvl5pPr indent="-342900" lvl="4" marL="2286000" algn="l">
              <a:lnSpc>
                <a:spcPct val="115000"/>
              </a:lnSpc>
              <a:spcBef>
                <a:spcPts val="360"/>
              </a:spcBef>
              <a:spcAft>
                <a:spcPts val="0"/>
              </a:spcAft>
              <a:buClr>
                <a:schemeClr val="dk1"/>
              </a:buClr>
              <a:buSzPts val="1800"/>
              <a:buChar char="○"/>
              <a:defRPr/>
            </a:lvl5pPr>
            <a:lvl6pPr indent="-342900" lvl="5" marL="2743200" algn="l">
              <a:lnSpc>
                <a:spcPct val="115000"/>
              </a:lnSpc>
              <a:spcBef>
                <a:spcPts val="360"/>
              </a:spcBef>
              <a:spcAft>
                <a:spcPts val="0"/>
              </a:spcAft>
              <a:buClr>
                <a:schemeClr val="dk1"/>
              </a:buClr>
              <a:buSzPts val="1800"/>
              <a:buChar char="■"/>
              <a:defRPr/>
            </a:lvl6pPr>
            <a:lvl7pPr indent="-342900" lvl="6" marL="3200400" algn="l">
              <a:lnSpc>
                <a:spcPct val="115000"/>
              </a:lnSpc>
              <a:spcBef>
                <a:spcPts val="360"/>
              </a:spcBef>
              <a:spcAft>
                <a:spcPts val="0"/>
              </a:spcAft>
              <a:buClr>
                <a:schemeClr val="dk1"/>
              </a:buClr>
              <a:buSzPts val="1800"/>
              <a:buChar char="●"/>
              <a:defRPr/>
            </a:lvl7pPr>
            <a:lvl8pPr indent="-342900" lvl="7" marL="3657600" algn="l">
              <a:lnSpc>
                <a:spcPct val="115000"/>
              </a:lnSpc>
              <a:spcBef>
                <a:spcPts val="360"/>
              </a:spcBef>
              <a:spcAft>
                <a:spcPts val="0"/>
              </a:spcAft>
              <a:buClr>
                <a:schemeClr val="dk1"/>
              </a:buClr>
              <a:buSzPts val="1800"/>
              <a:buChar char="○"/>
              <a:defRPr/>
            </a:lvl8pPr>
            <a:lvl9pPr indent="-342900" lvl="8" marL="4114800" algn="l">
              <a:lnSpc>
                <a:spcPct val="115000"/>
              </a:lnSpc>
              <a:spcBef>
                <a:spcPts val="360"/>
              </a:spcBef>
              <a:spcAft>
                <a:spcPts val="1600"/>
              </a:spcAft>
              <a:buClr>
                <a:schemeClr val="dk1"/>
              </a:buClr>
              <a:buSzPts val="1800"/>
              <a:buChar char="■"/>
              <a:defRPr/>
            </a:lvl9pPr>
          </a:lstStyle>
          <a:p/>
        </p:txBody>
      </p:sp>
      <p:sp>
        <p:nvSpPr>
          <p:cNvPr id="60" name="Google Shape;60;g11253cba296_0_98"/>
          <p:cNvSpPr txBox="1"/>
          <p:nvPr>
            <p:ph idx="10" type="dt"/>
          </p:nvPr>
        </p:nvSpPr>
        <p:spPr>
          <a:xfrm>
            <a:off x="457200" y="6356350"/>
            <a:ext cx="2133600" cy="365100"/>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61" name="Google Shape;61;g11253cba296_0_98"/>
          <p:cNvSpPr txBox="1"/>
          <p:nvPr>
            <p:ph idx="11" type="ftr"/>
          </p:nvPr>
        </p:nvSpPr>
        <p:spPr>
          <a:xfrm>
            <a:off x="3124200" y="6356350"/>
            <a:ext cx="2895600" cy="3651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62" name="Google Shape;62;g11253cba296_0_98"/>
          <p:cNvSpPr txBox="1"/>
          <p:nvPr>
            <p:ph idx="12" type="sldNum"/>
          </p:nvPr>
        </p:nvSpPr>
        <p:spPr>
          <a:xfrm>
            <a:off x="6553200" y="6356350"/>
            <a:ext cx="2133600" cy="365100"/>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000"/>
              <a:buFont typeface="Arial"/>
              <a:buNone/>
              <a:defRPr b="1"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1"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1"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1"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1"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1"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1"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1"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1"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 name="Shape 12"/>
        <p:cNvGrpSpPr/>
        <p:nvPr/>
      </p:nvGrpSpPr>
      <p:grpSpPr>
        <a:xfrm>
          <a:off x="0" y="0"/>
          <a:ext cx="0" cy="0"/>
          <a:chOff x="0" y="0"/>
          <a:chExt cx="0" cy="0"/>
        </a:xfrm>
      </p:grpSpPr>
      <p:sp>
        <p:nvSpPr>
          <p:cNvPr id="13" name="Google Shape;13;p36"/>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_ONLY" type="titleOnly">
  <p:cSld name="TITLE_ONLY">
    <p:spTree>
      <p:nvGrpSpPr>
        <p:cNvPr id="14" name="Shape 14"/>
        <p:cNvGrpSpPr/>
        <p:nvPr/>
      </p:nvGrpSpPr>
      <p:grpSpPr>
        <a:xfrm>
          <a:off x="0" y="0"/>
          <a:ext cx="0" cy="0"/>
          <a:chOff x="0" y="0"/>
          <a:chExt cx="0" cy="0"/>
        </a:xfrm>
      </p:grpSpPr>
      <p:sp>
        <p:nvSpPr>
          <p:cNvPr id="15" name="Google Shape;15;p34"/>
          <p:cNvSpPr txBox="1"/>
          <p:nvPr>
            <p:ph type="title"/>
          </p:nvPr>
        </p:nvSpPr>
        <p:spPr>
          <a:xfrm>
            <a:off x="108450" y="0"/>
            <a:ext cx="8927100" cy="9555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3400"/>
              <a:buFont typeface="Avenir"/>
              <a:buNone/>
              <a:defRPr>
                <a:latin typeface="Avenir"/>
                <a:ea typeface="Avenir"/>
                <a:cs typeface="Avenir"/>
                <a:sym typeface="Avenir"/>
              </a:defRPr>
            </a:lvl1pPr>
            <a:lvl2pPr lvl="1" algn="l">
              <a:lnSpc>
                <a:spcPct val="100000"/>
              </a:lnSpc>
              <a:spcBef>
                <a:spcPts val="0"/>
              </a:spcBef>
              <a:spcAft>
                <a:spcPts val="0"/>
              </a:spcAft>
              <a:buSzPts val="3400"/>
              <a:buFont typeface="Avenir"/>
              <a:buNone/>
              <a:defRPr>
                <a:latin typeface="Avenir"/>
                <a:ea typeface="Avenir"/>
                <a:cs typeface="Avenir"/>
                <a:sym typeface="Avenir"/>
              </a:defRPr>
            </a:lvl2pPr>
            <a:lvl3pPr lvl="2" algn="l">
              <a:lnSpc>
                <a:spcPct val="100000"/>
              </a:lnSpc>
              <a:spcBef>
                <a:spcPts val="0"/>
              </a:spcBef>
              <a:spcAft>
                <a:spcPts val="0"/>
              </a:spcAft>
              <a:buSzPts val="3400"/>
              <a:buFont typeface="Avenir"/>
              <a:buNone/>
              <a:defRPr>
                <a:latin typeface="Avenir"/>
                <a:ea typeface="Avenir"/>
                <a:cs typeface="Avenir"/>
                <a:sym typeface="Avenir"/>
              </a:defRPr>
            </a:lvl3pPr>
            <a:lvl4pPr lvl="3" algn="l">
              <a:lnSpc>
                <a:spcPct val="100000"/>
              </a:lnSpc>
              <a:spcBef>
                <a:spcPts val="0"/>
              </a:spcBef>
              <a:spcAft>
                <a:spcPts val="0"/>
              </a:spcAft>
              <a:buSzPts val="3400"/>
              <a:buFont typeface="Avenir"/>
              <a:buNone/>
              <a:defRPr>
                <a:latin typeface="Avenir"/>
                <a:ea typeface="Avenir"/>
                <a:cs typeface="Avenir"/>
                <a:sym typeface="Avenir"/>
              </a:defRPr>
            </a:lvl4pPr>
            <a:lvl5pPr lvl="4" algn="l">
              <a:lnSpc>
                <a:spcPct val="100000"/>
              </a:lnSpc>
              <a:spcBef>
                <a:spcPts val="0"/>
              </a:spcBef>
              <a:spcAft>
                <a:spcPts val="0"/>
              </a:spcAft>
              <a:buSzPts val="3400"/>
              <a:buFont typeface="Avenir"/>
              <a:buNone/>
              <a:defRPr>
                <a:latin typeface="Avenir"/>
                <a:ea typeface="Avenir"/>
                <a:cs typeface="Avenir"/>
                <a:sym typeface="Avenir"/>
              </a:defRPr>
            </a:lvl5pPr>
            <a:lvl6pPr lvl="5" algn="l">
              <a:lnSpc>
                <a:spcPct val="100000"/>
              </a:lnSpc>
              <a:spcBef>
                <a:spcPts val="0"/>
              </a:spcBef>
              <a:spcAft>
                <a:spcPts val="0"/>
              </a:spcAft>
              <a:buSzPts val="3400"/>
              <a:buFont typeface="Avenir"/>
              <a:buNone/>
              <a:defRPr>
                <a:latin typeface="Avenir"/>
                <a:ea typeface="Avenir"/>
                <a:cs typeface="Avenir"/>
                <a:sym typeface="Avenir"/>
              </a:defRPr>
            </a:lvl6pPr>
            <a:lvl7pPr lvl="6" algn="l">
              <a:lnSpc>
                <a:spcPct val="100000"/>
              </a:lnSpc>
              <a:spcBef>
                <a:spcPts val="0"/>
              </a:spcBef>
              <a:spcAft>
                <a:spcPts val="0"/>
              </a:spcAft>
              <a:buSzPts val="3400"/>
              <a:buFont typeface="Avenir"/>
              <a:buNone/>
              <a:defRPr>
                <a:latin typeface="Avenir"/>
                <a:ea typeface="Avenir"/>
                <a:cs typeface="Avenir"/>
                <a:sym typeface="Avenir"/>
              </a:defRPr>
            </a:lvl7pPr>
            <a:lvl8pPr lvl="7" algn="l">
              <a:lnSpc>
                <a:spcPct val="100000"/>
              </a:lnSpc>
              <a:spcBef>
                <a:spcPts val="0"/>
              </a:spcBef>
              <a:spcAft>
                <a:spcPts val="0"/>
              </a:spcAft>
              <a:buSzPts val="3400"/>
              <a:buFont typeface="Avenir"/>
              <a:buNone/>
              <a:defRPr>
                <a:latin typeface="Avenir"/>
                <a:ea typeface="Avenir"/>
                <a:cs typeface="Avenir"/>
                <a:sym typeface="Avenir"/>
              </a:defRPr>
            </a:lvl8pPr>
            <a:lvl9pPr lvl="8" algn="l">
              <a:lnSpc>
                <a:spcPct val="100000"/>
              </a:lnSpc>
              <a:spcBef>
                <a:spcPts val="0"/>
              </a:spcBef>
              <a:spcAft>
                <a:spcPts val="0"/>
              </a:spcAft>
              <a:buSzPts val="3400"/>
              <a:buFont typeface="Avenir"/>
              <a:buNone/>
              <a:defRPr>
                <a:latin typeface="Avenir"/>
                <a:ea typeface="Avenir"/>
                <a:cs typeface="Avenir"/>
                <a:sym typeface="Avenir"/>
              </a:defRPr>
            </a:lvl9pPr>
          </a:lstStyle>
          <a:p/>
        </p:txBody>
      </p:sp>
      <p:sp>
        <p:nvSpPr>
          <p:cNvPr id="16" name="Google Shape;16;p34"/>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_AND_BODY" type="tx">
  <p:cSld name="TITLE_AND_BODY">
    <p:spTree>
      <p:nvGrpSpPr>
        <p:cNvPr id="17" name="Shape 17"/>
        <p:cNvGrpSpPr/>
        <p:nvPr/>
      </p:nvGrpSpPr>
      <p:grpSpPr>
        <a:xfrm>
          <a:off x="0" y="0"/>
          <a:ext cx="0" cy="0"/>
          <a:chOff x="0" y="0"/>
          <a:chExt cx="0" cy="0"/>
        </a:xfrm>
      </p:grpSpPr>
      <p:sp>
        <p:nvSpPr>
          <p:cNvPr id="18" name="Google Shape;18;p38"/>
          <p:cNvSpPr txBox="1"/>
          <p:nvPr>
            <p:ph type="title"/>
          </p:nvPr>
        </p:nvSpPr>
        <p:spPr>
          <a:xfrm>
            <a:off x="108450" y="0"/>
            <a:ext cx="8927100" cy="9555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3400"/>
              <a:buFont typeface="Avenir"/>
              <a:buNone/>
              <a:defRPr>
                <a:latin typeface="Avenir"/>
                <a:ea typeface="Avenir"/>
                <a:cs typeface="Avenir"/>
                <a:sym typeface="Avenir"/>
              </a:defRPr>
            </a:lvl1pPr>
            <a:lvl2pPr lvl="1" algn="l">
              <a:lnSpc>
                <a:spcPct val="100000"/>
              </a:lnSpc>
              <a:spcBef>
                <a:spcPts val="0"/>
              </a:spcBef>
              <a:spcAft>
                <a:spcPts val="0"/>
              </a:spcAft>
              <a:buSzPts val="3400"/>
              <a:buFont typeface="Avenir"/>
              <a:buNone/>
              <a:defRPr>
                <a:latin typeface="Avenir"/>
                <a:ea typeface="Avenir"/>
                <a:cs typeface="Avenir"/>
                <a:sym typeface="Avenir"/>
              </a:defRPr>
            </a:lvl2pPr>
            <a:lvl3pPr lvl="2" algn="l">
              <a:lnSpc>
                <a:spcPct val="100000"/>
              </a:lnSpc>
              <a:spcBef>
                <a:spcPts val="0"/>
              </a:spcBef>
              <a:spcAft>
                <a:spcPts val="0"/>
              </a:spcAft>
              <a:buSzPts val="3400"/>
              <a:buFont typeface="Avenir"/>
              <a:buNone/>
              <a:defRPr>
                <a:latin typeface="Avenir"/>
                <a:ea typeface="Avenir"/>
                <a:cs typeface="Avenir"/>
                <a:sym typeface="Avenir"/>
              </a:defRPr>
            </a:lvl3pPr>
            <a:lvl4pPr lvl="3" algn="l">
              <a:lnSpc>
                <a:spcPct val="100000"/>
              </a:lnSpc>
              <a:spcBef>
                <a:spcPts val="0"/>
              </a:spcBef>
              <a:spcAft>
                <a:spcPts val="0"/>
              </a:spcAft>
              <a:buSzPts val="3400"/>
              <a:buFont typeface="Avenir"/>
              <a:buNone/>
              <a:defRPr>
                <a:latin typeface="Avenir"/>
                <a:ea typeface="Avenir"/>
                <a:cs typeface="Avenir"/>
                <a:sym typeface="Avenir"/>
              </a:defRPr>
            </a:lvl4pPr>
            <a:lvl5pPr lvl="4" algn="l">
              <a:lnSpc>
                <a:spcPct val="100000"/>
              </a:lnSpc>
              <a:spcBef>
                <a:spcPts val="0"/>
              </a:spcBef>
              <a:spcAft>
                <a:spcPts val="0"/>
              </a:spcAft>
              <a:buSzPts val="3400"/>
              <a:buFont typeface="Avenir"/>
              <a:buNone/>
              <a:defRPr>
                <a:latin typeface="Avenir"/>
                <a:ea typeface="Avenir"/>
                <a:cs typeface="Avenir"/>
                <a:sym typeface="Avenir"/>
              </a:defRPr>
            </a:lvl5pPr>
            <a:lvl6pPr lvl="5" algn="l">
              <a:lnSpc>
                <a:spcPct val="100000"/>
              </a:lnSpc>
              <a:spcBef>
                <a:spcPts val="0"/>
              </a:spcBef>
              <a:spcAft>
                <a:spcPts val="0"/>
              </a:spcAft>
              <a:buSzPts val="3400"/>
              <a:buFont typeface="Avenir"/>
              <a:buNone/>
              <a:defRPr>
                <a:latin typeface="Avenir"/>
                <a:ea typeface="Avenir"/>
                <a:cs typeface="Avenir"/>
                <a:sym typeface="Avenir"/>
              </a:defRPr>
            </a:lvl6pPr>
            <a:lvl7pPr lvl="6" algn="l">
              <a:lnSpc>
                <a:spcPct val="100000"/>
              </a:lnSpc>
              <a:spcBef>
                <a:spcPts val="0"/>
              </a:spcBef>
              <a:spcAft>
                <a:spcPts val="0"/>
              </a:spcAft>
              <a:buSzPts val="3400"/>
              <a:buFont typeface="Avenir"/>
              <a:buNone/>
              <a:defRPr>
                <a:latin typeface="Avenir"/>
                <a:ea typeface="Avenir"/>
                <a:cs typeface="Avenir"/>
                <a:sym typeface="Avenir"/>
              </a:defRPr>
            </a:lvl7pPr>
            <a:lvl8pPr lvl="7" algn="l">
              <a:lnSpc>
                <a:spcPct val="100000"/>
              </a:lnSpc>
              <a:spcBef>
                <a:spcPts val="0"/>
              </a:spcBef>
              <a:spcAft>
                <a:spcPts val="0"/>
              </a:spcAft>
              <a:buSzPts val="3400"/>
              <a:buFont typeface="Avenir"/>
              <a:buNone/>
              <a:defRPr>
                <a:latin typeface="Avenir"/>
                <a:ea typeface="Avenir"/>
                <a:cs typeface="Avenir"/>
                <a:sym typeface="Avenir"/>
              </a:defRPr>
            </a:lvl8pPr>
            <a:lvl9pPr lvl="8" algn="l">
              <a:lnSpc>
                <a:spcPct val="100000"/>
              </a:lnSpc>
              <a:spcBef>
                <a:spcPts val="0"/>
              </a:spcBef>
              <a:spcAft>
                <a:spcPts val="0"/>
              </a:spcAft>
              <a:buSzPts val="3400"/>
              <a:buFont typeface="Avenir"/>
              <a:buNone/>
              <a:defRPr>
                <a:latin typeface="Avenir"/>
                <a:ea typeface="Avenir"/>
                <a:cs typeface="Avenir"/>
                <a:sym typeface="Avenir"/>
              </a:defRPr>
            </a:lvl9pPr>
          </a:lstStyle>
          <a:p/>
        </p:txBody>
      </p:sp>
      <p:sp>
        <p:nvSpPr>
          <p:cNvPr id="19" name="Google Shape;19;p38"/>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Font typeface="Avenir"/>
              <a:buChar char="●"/>
              <a:defRPr>
                <a:latin typeface="Avenir"/>
                <a:ea typeface="Avenir"/>
                <a:cs typeface="Avenir"/>
                <a:sym typeface="Avenir"/>
              </a:defRPr>
            </a:lvl1pPr>
            <a:lvl2pPr indent="-317500" lvl="1" marL="914400" algn="l">
              <a:lnSpc>
                <a:spcPct val="115000"/>
              </a:lnSpc>
              <a:spcBef>
                <a:spcPts val="1600"/>
              </a:spcBef>
              <a:spcAft>
                <a:spcPts val="0"/>
              </a:spcAft>
              <a:buSzPts val="1400"/>
              <a:buFont typeface="Avenir"/>
              <a:buChar char="○"/>
              <a:defRPr>
                <a:latin typeface="Avenir"/>
                <a:ea typeface="Avenir"/>
                <a:cs typeface="Avenir"/>
                <a:sym typeface="Avenir"/>
              </a:defRPr>
            </a:lvl2pPr>
            <a:lvl3pPr indent="-317500" lvl="2" marL="1371600" algn="l">
              <a:lnSpc>
                <a:spcPct val="115000"/>
              </a:lnSpc>
              <a:spcBef>
                <a:spcPts val="1600"/>
              </a:spcBef>
              <a:spcAft>
                <a:spcPts val="0"/>
              </a:spcAft>
              <a:buSzPts val="1400"/>
              <a:buFont typeface="Avenir"/>
              <a:buChar char="■"/>
              <a:defRPr>
                <a:latin typeface="Avenir"/>
                <a:ea typeface="Avenir"/>
                <a:cs typeface="Avenir"/>
                <a:sym typeface="Avenir"/>
              </a:defRPr>
            </a:lvl3pPr>
            <a:lvl4pPr indent="-317500" lvl="3" marL="1828800" algn="l">
              <a:lnSpc>
                <a:spcPct val="115000"/>
              </a:lnSpc>
              <a:spcBef>
                <a:spcPts val="1600"/>
              </a:spcBef>
              <a:spcAft>
                <a:spcPts val="0"/>
              </a:spcAft>
              <a:buSzPts val="1400"/>
              <a:buFont typeface="Avenir"/>
              <a:buChar char="●"/>
              <a:defRPr>
                <a:latin typeface="Avenir"/>
                <a:ea typeface="Avenir"/>
                <a:cs typeface="Avenir"/>
                <a:sym typeface="Avenir"/>
              </a:defRPr>
            </a:lvl4pPr>
            <a:lvl5pPr indent="-317500" lvl="4" marL="2286000" algn="l">
              <a:lnSpc>
                <a:spcPct val="115000"/>
              </a:lnSpc>
              <a:spcBef>
                <a:spcPts val="1600"/>
              </a:spcBef>
              <a:spcAft>
                <a:spcPts val="0"/>
              </a:spcAft>
              <a:buSzPts val="1400"/>
              <a:buFont typeface="Avenir"/>
              <a:buChar char="○"/>
              <a:defRPr>
                <a:latin typeface="Avenir"/>
                <a:ea typeface="Avenir"/>
                <a:cs typeface="Avenir"/>
                <a:sym typeface="Avenir"/>
              </a:defRPr>
            </a:lvl5pPr>
            <a:lvl6pPr indent="-317500" lvl="5" marL="2743200" algn="l">
              <a:lnSpc>
                <a:spcPct val="115000"/>
              </a:lnSpc>
              <a:spcBef>
                <a:spcPts val="1600"/>
              </a:spcBef>
              <a:spcAft>
                <a:spcPts val="0"/>
              </a:spcAft>
              <a:buSzPts val="1400"/>
              <a:buFont typeface="Avenir"/>
              <a:buChar char="■"/>
              <a:defRPr>
                <a:latin typeface="Avenir"/>
                <a:ea typeface="Avenir"/>
                <a:cs typeface="Avenir"/>
                <a:sym typeface="Avenir"/>
              </a:defRPr>
            </a:lvl6pPr>
            <a:lvl7pPr indent="-317500" lvl="6" marL="3200400" algn="l">
              <a:lnSpc>
                <a:spcPct val="115000"/>
              </a:lnSpc>
              <a:spcBef>
                <a:spcPts val="1600"/>
              </a:spcBef>
              <a:spcAft>
                <a:spcPts val="0"/>
              </a:spcAft>
              <a:buSzPts val="1400"/>
              <a:buFont typeface="Avenir"/>
              <a:buChar char="●"/>
              <a:defRPr>
                <a:latin typeface="Avenir"/>
                <a:ea typeface="Avenir"/>
                <a:cs typeface="Avenir"/>
                <a:sym typeface="Avenir"/>
              </a:defRPr>
            </a:lvl7pPr>
            <a:lvl8pPr indent="-317500" lvl="7" marL="3657600" algn="l">
              <a:lnSpc>
                <a:spcPct val="115000"/>
              </a:lnSpc>
              <a:spcBef>
                <a:spcPts val="1600"/>
              </a:spcBef>
              <a:spcAft>
                <a:spcPts val="0"/>
              </a:spcAft>
              <a:buSzPts val="1400"/>
              <a:buFont typeface="Avenir"/>
              <a:buChar char="○"/>
              <a:defRPr>
                <a:latin typeface="Avenir"/>
                <a:ea typeface="Avenir"/>
                <a:cs typeface="Avenir"/>
                <a:sym typeface="Avenir"/>
              </a:defRPr>
            </a:lvl8pPr>
            <a:lvl9pPr indent="-317500" lvl="8" marL="4114800" algn="l">
              <a:lnSpc>
                <a:spcPct val="115000"/>
              </a:lnSpc>
              <a:spcBef>
                <a:spcPts val="1600"/>
              </a:spcBef>
              <a:spcAft>
                <a:spcPts val="1600"/>
              </a:spcAft>
              <a:buSzPts val="1400"/>
              <a:buFont typeface="Avenir"/>
              <a:buChar char="■"/>
              <a:defRPr>
                <a:latin typeface="Avenir"/>
                <a:ea typeface="Avenir"/>
                <a:cs typeface="Avenir"/>
                <a:sym typeface="Avenir"/>
              </a:defRPr>
            </a:lvl9pPr>
          </a:lstStyle>
          <a:p/>
        </p:txBody>
      </p:sp>
      <p:sp>
        <p:nvSpPr>
          <p:cNvPr id="20" name="Google Shape;20;p38"/>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itle">
  <p:cSld name="TITLE">
    <p:spTree>
      <p:nvGrpSpPr>
        <p:cNvPr id="21" name="Shape 21"/>
        <p:cNvGrpSpPr/>
        <p:nvPr/>
      </p:nvGrpSpPr>
      <p:grpSpPr>
        <a:xfrm>
          <a:off x="0" y="0"/>
          <a:ext cx="0" cy="0"/>
          <a:chOff x="0" y="0"/>
          <a:chExt cx="0" cy="0"/>
        </a:xfrm>
      </p:grpSpPr>
      <p:sp>
        <p:nvSpPr>
          <p:cNvPr id="22" name="Google Shape;22;p33"/>
          <p:cNvSpPr txBox="1"/>
          <p:nvPr>
            <p:ph type="ctrTitle"/>
          </p:nvPr>
        </p:nvSpPr>
        <p:spPr>
          <a:xfrm>
            <a:off x="311708" y="992767"/>
            <a:ext cx="8520600" cy="27369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Font typeface="Avenir"/>
              <a:buNone/>
              <a:defRPr sz="5200">
                <a:latin typeface="Avenir"/>
                <a:ea typeface="Avenir"/>
                <a:cs typeface="Avenir"/>
                <a:sym typeface="Avenir"/>
              </a:defRPr>
            </a:lvl1pPr>
            <a:lvl2pPr lvl="1" algn="ctr">
              <a:lnSpc>
                <a:spcPct val="100000"/>
              </a:lnSpc>
              <a:spcBef>
                <a:spcPts val="0"/>
              </a:spcBef>
              <a:spcAft>
                <a:spcPts val="0"/>
              </a:spcAft>
              <a:buSzPts val="5200"/>
              <a:buFont typeface="Avenir"/>
              <a:buNone/>
              <a:defRPr sz="5200">
                <a:latin typeface="Avenir"/>
                <a:ea typeface="Avenir"/>
                <a:cs typeface="Avenir"/>
                <a:sym typeface="Avenir"/>
              </a:defRPr>
            </a:lvl2pPr>
            <a:lvl3pPr lvl="2" algn="ctr">
              <a:lnSpc>
                <a:spcPct val="100000"/>
              </a:lnSpc>
              <a:spcBef>
                <a:spcPts val="0"/>
              </a:spcBef>
              <a:spcAft>
                <a:spcPts val="0"/>
              </a:spcAft>
              <a:buSzPts val="5200"/>
              <a:buFont typeface="Avenir"/>
              <a:buNone/>
              <a:defRPr sz="5200">
                <a:latin typeface="Avenir"/>
                <a:ea typeface="Avenir"/>
                <a:cs typeface="Avenir"/>
                <a:sym typeface="Avenir"/>
              </a:defRPr>
            </a:lvl3pPr>
            <a:lvl4pPr lvl="3" algn="ctr">
              <a:lnSpc>
                <a:spcPct val="100000"/>
              </a:lnSpc>
              <a:spcBef>
                <a:spcPts val="0"/>
              </a:spcBef>
              <a:spcAft>
                <a:spcPts val="0"/>
              </a:spcAft>
              <a:buSzPts val="5200"/>
              <a:buFont typeface="Avenir"/>
              <a:buNone/>
              <a:defRPr sz="5200">
                <a:latin typeface="Avenir"/>
                <a:ea typeface="Avenir"/>
                <a:cs typeface="Avenir"/>
                <a:sym typeface="Avenir"/>
              </a:defRPr>
            </a:lvl4pPr>
            <a:lvl5pPr lvl="4" algn="ctr">
              <a:lnSpc>
                <a:spcPct val="100000"/>
              </a:lnSpc>
              <a:spcBef>
                <a:spcPts val="0"/>
              </a:spcBef>
              <a:spcAft>
                <a:spcPts val="0"/>
              </a:spcAft>
              <a:buSzPts val="5200"/>
              <a:buFont typeface="Avenir"/>
              <a:buNone/>
              <a:defRPr sz="5200">
                <a:latin typeface="Avenir"/>
                <a:ea typeface="Avenir"/>
                <a:cs typeface="Avenir"/>
                <a:sym typeface="Avenir"/>
              </a:defRPr>
            </a:lvl5pPr>
            <a:lvl6pPr lvl="5" algn="ctr">
              <a:lnSpc>
                <a:spcPct val="100000"/>
              </a:lnSpc>
              <a:spcBef>
                <a:spcPts val="0"/>
              </a:spcBef>
              <a:spcAft>
                <a:spcPts val="0"/>
              </a:spcAft>
              <a:buSzPts val="5200"/>
              <a:buFont typeface="Avenir"/>
              <a:buNone/>
              <a:defRPr sz="5200">
                <a:latin typeface="Avenir"/>
                <a:ea typeface="Avenir"/>
                <a:cs typeface="Avenir"/>
                <a:sym typeface="Avenir"/>
              </a:defRPr>
            </a:lvl6pPr>
            <a:lvl7pPr lvl="6" algn="ctr">
              <a:lnSpc>
                <a:spcPct val="100000"/>
              </a:lnSpc>
              <a:spcBef>
                <a:spcPts val="0"/>
              </a:spcBef>
              <a:spcAft>
                <a:spcPts val="0"/>
              </a:spcAft>
              <a:buSzPts val="5200"/>
              <a:buFont typeface="Avenir"/>
              <a:buNone/>
              <a:defRPr sz="5200">
                <a:latin typeface="Avenir"/>
                <a:ea typeface="Avenir"/>
                <a:cs typeface="Avenir"/>
                <a:sym typeface="Avenir"/>
              </a:defRPr>
            </a:lvl7pPr>
            <a:lvl8pPr lvl="7" algn="ctr">
              <a:lnSpc>
                <a:spcPct val="100000"/>
              </a:lnSpc>
              <a:spcBef>
                <a:spcPts val="0"/>
              </a:spcBef>
              <a:spcAft>
                <a:spcPts val="0"/>
              </a:spcAft>
              <a:buSzPts val="5200"/>
              <a:buFont typeface="Avenir"/>
              <a:buNone/>
              <a:defRPr sz="5200">
                <a:latin typeface="Avenir"/>
                <a:ea typeface="Avenir"/>
                <a:cs typeface="Avenir"/>
                <a:sym typeface="Avenir"/>
              </a:defRPr>
            </a:lvl8pPr>
            <a:lvl9pPr lvl="8" algn="ctr">
              <a:lnSpc>
                <a:spcPct val="100000"/>
              </a:lnSpc>
              <a:spcBef>
                <a:spcPts val="0"/>
              </a:spcBef>
              <a:spcAft>
                <a:spcPts val="0"/>
              </a:spcAft>
              <a:buSzPts val="5200"/>
              <a:buFont typeface="Avenir"/>
              <a:buNone/>
              <a:defRPr sz="5200">
                <a:latin typeface="Avenir"/>
                <a:ea typeface="Avenir"/>
                <a:cs typeface="Avenir"/>
                <a:sym typeface="Avenir"/>
              </a:defRPr>
            </a:lvl9pPr>
          </a:lstStyle>
          <a:p/>
        </p:txBody>
      </p:sp>
      <p:sp>
        <p:nvSpPr>
          <p:cNvPr id="23" name="Google Shape;23;p33"/>
          <p:cNvSpPr txBox="1"/>
          <p:nvPr>
            <p:ph idx="1" type="subTitle"/>
          </p:nvPr>
        </p:nvSpPr>
        <p:spPr>
          <a:xfrm>
            <a:off x="311700" y="3778833"/>
            <a:ext cx="8520600" cy="10569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Font typeface="Avenir"/>
              <a:buNone/>
              <a:defRPr sz="2800">
                <a:latin typeface="Avenir"/>
                <a:ea typeface="Avenir"/>
                <a:cs typeface="Avenir"/>
                <a:sym typeface="Avenir"/>
              </a:defRPr>
            </a:lvl1pPr>
            <a:lvl2pPr lvl="1" algn="ctr">
              <a:lnSpc>
                <a:spcPct val="100000"/>
              </a:lnSpc>
              <a:spcBef>
                <a:spcPts val="0"/>
              </a:spcBef>
              <a:spcAft>
                <a:spcPts val="0"/>
              </a:spcAft>
              <a:buSzPts val="2800"/>
              <a:buFont typeface="Avenir"/>
              <a:buNone/>
              <a:defRPr sz="2800">
                <a:latin typeface="Avenir"/>
                <a:ea typeface="Avenir"/>
                <a:cs typeface="Avenir"/>
                <a:sym typeface="Avenir"/>
              </a:defRPr>
            </a:lvl2pPr>
            <a:lvl3pPr lvl="2" algn="ctr">
              <a:lnSpc>
                <a:spcPct val="100000"/>
              </a:lnSpc>
              <a:spcBef>
                <a:spcPts val="0"/>
              </a:spcBef>
              <a:spcAft>
                <a:spcPts val="0"/>
              </a:spcAft>
              <a:buSzPts val="2800"/>
              <a:buFont typeface="Avenir"/>
              <a:buNone/>
              <a:defRPr sz="2800">
                <a:latin typeface="Avenir"/>
                <a:ea typeface="Avenir"/>
                <a:cs typeface="Avenir"/>
                <a:sym typeface="Avenir"/>
              </a:defRPr>
            </a:lvl3pPr>
            <a:lvl4pPr lvl="3" algn="ctr">
              <a:lnSpc>
                <a:spcPct val="100000"/>
              </a:lnSpc>
              <a:spcBef>
                <a:spcPts val="0"/>
              </a:spcBef>
              <a:spcAft>
                <a:spcPts val="0"/>
              </a:spcAft>
              <a:buSzPts val="2800"/>
              <a:buFont typeface="Avenir"/>
              <a:buNone/>
              <a:defRPr sz="2800">
                <a:latin typeface="Avenir"/>
                <a:ea typeface="Avenir"/>
                <a:cs typeface="Avenir"/>
                <a:sym typeface="Avenir"/>
              </a:defRPr>
            </a:lvl4pPr>
            <a:lvl5pPr lvl="4" algn="ctr">
              <a:lnSpc>
                <a:spcPct val="100000"/>
              </a:lnSpc>
              <a:spcBef>
                <a:spcPts val="0"/>
              </a:spcBef>
              <a:spcAft>
                <a:spcPts val="0"/>
              </a:spcAft>
              <a:buSzPts val="2800"/>
              <a:buFont typeface="Avenir"/>
              <a:buNone/>
              <a:defRPr sz="2800">
                <a:latin typeface="Avenir"/>
                <a:ea typeface="Avenir"/>
                <a:cs typeface="Avenir"/>
                <a:sym typeface="Avenir"/>
              </a:defRPr>
            </a:lvl5pPr>
            <a:lvl6pPr lvl="5" algn="ctr">
              <a:lnSpc>
                <a:spcPct val="100000"/>
              </a:lnSpc>
              <a:spcBef>
                <a:spcPts val="0"/>
              </a:spcBef>
              <a:spcAft>
                <a:spcPts val="0"/>
              </a:spcAft>
              <a:buSzPts val="2800"/>
              <a:buFont typeface="Avenir"/>
              <a:buNone/>
              <a:defRPr sz="2800">
                <a:latin typeface="Avenir"/>
                <a:ea typeface="Avenir"/>
                <a:cs typeface="Avenir"/>
                <a:sym typeface="Avenir"/>
              </a:defRPr>
            </a:lvl6pPr>
            <a:lvl7pPr lvl="6" algn="ctr">
              <a:lnSpc>
                <a:spcPct val="100000"/>
              </a:lnSpc>
              <a:spcBef>
                <a:spcPts val="0"/>
              </a:spcBef>
              <a:spcAft>
                <a:spcPts val="0"/>
              </a:spcAft>
              <a:buSzPts val="2800"/>
              <a:buFont typeface="Avenir"/>
              <a:buNone/>
              <a:defRPr sz="2800">
                <a:latin typeface="Avenir"/>
                <a:ea typeface="Avenir"/>
                <a:cs typeface="Avenir"/>
                <a:sym typeface="Avenir"/>
              </a:defRPr>
            </a:lvl7pPr>
            <a:lvl8pPr lvl="7" algn="ctr">
              <a:lnSpc>
                <a:spcPct val="100000"/>
              </a:lnSpc>
              <a:spcBef>
                <a:spcPts val="0"/>
              </a:spcBef>
              <a:spcAft>
                <a:spcPts val="0"/>
              </a:spcAft>
              <a:buSzPts val="2800"/>
              <a:buFont typeface="Avenir"/>
              <a:buNone/>
              <a:defRPr sz="2800">
                <a:latin typeface="Avenir"/>
                <a:ea typeface="Avenir"/>
                <a:cs typeface="Avenir"/>
                <a:sym typeface="Avenir"/>
              </a:defRPr>
            </a:lvl8pPr>
            <a:lvl9pPr lvl="8" algn="ctr">
              <a:lnSpc>
                <a:spcPct val="100000"/>
              </a:lnSpc>
              <a:spcBef>
                <a:spcPts val="0"/>
              </a:spcBef>
              <a:spcAft>
                <a:spcPts val="0"/>
              </a:spcAft>
              <a:buSzPts val="2800"/>
              <a:buFont typeface="Avenir"/>
              <a:buNone/>
              <a:defRPr sz="2800">
                <a:latin typeface="Avenir"/>
                <a:ea typeface="Avenir"/>
                <a:cs typeface="Avenir"/>
                <a:sym typeface="Avenir"/>
              </a:defRPr>
            </a:lvl9pPr>
          </a:lstStyle>
          <a:p/>
        </p:txBody>
      </p:sp>
      <p:sp>
        <p:nvSpPr>
          <p:cNvPr id="24" name="Google Shape;24;p33"/>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BJECT_AND_TEXT" type="objAndTx">
  <p:cSld name="OBJECT_AND_TEXT">
    <p:spTree>
      <p:nvGrpSpPr>
        <p:cNvPr id="25" name="Shape 25"/>
        <p:cNvGrpSpPr/>
        <p:nvPr/>
      </p:nvGrpSpPr>
      <p:grpSpPr>
        <a:xfrm>
          <a:off x="0" y="0"/>
          <a:ext cx="0" cy="0"/>
          <a:chOff x="0" y="0"/>
          <a:chExt cx="0" cy="0"/>
        </a:xfrm>
      </p:grpSpPr>
      <p:sp>
        <p:nvSpPr>
          <p:cNvPr id="26" name="Google Shape;26;p35"/>
          <p:cNvSpPr txBox="1"/>
          <p:nvPr>
            <p:ph type="title"/>
          </p:nvPr>
        </p:nvSpPr>
        <p:spPr>
          <a:xfrm>
            <a:off x="457200" y="277813"/>
            <a:ext cx="8229600" cy="11397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3400"/>
              <a:buNone/>
              <a:defRPr/>
            </a:lvl1pPr>
            <a:lvl2pPr lvl="1" algn="l">
              <a:lnSpc>
                <a:spcPct val="100000"/>
              </a:lnSpc>
              <a:spcBef>
                <a:spcPts val="0"/>
              </a:spcBef>
              <a:spcAft>
                <a:spcPts val="0"/>
              </a:spcAft>
              <a:buSzPts val="3400"/>
              <a:buNone/>
              <a:defRPr/>
            </a:lvl2pPr>
            <a:lvl3pPr lvl="2" algn="l">
              <a:lnSpc>
                <a:spcPct val="100000"/>
              </a:lnSpc>
              <a:spcBef>
                <a:spcPts val="0"/>
              </a:spcBef>
              <a:spcAft>
                <a:spcPts val="0"/>
              </a:spcAft>
              <a:buSzPts val="3400"/>
              <a:buNone/>
              <a:defRPr/>
            </a:lvl3pPr>
            <a:lvl4pPr lvl="3" algn="l">
              <a:lnSpc>
                <a:spcPct val="100000"/>
              </a:lnSpc>
              <a:spcBef>
                <a:spcPts val="0"/>
              </a:spcBef>
              <a:spcAft>
                <a:spcPts val="0"/>
              </a:spcAft>
              <a:buSzPts val="3400"/>
              <a:buNone/>
              <a:defRPr/>
            </a:lvl4pPr>
            <a:lvl5pPr lvl="4" algn="l">
              <a:lnSpc>
                <a:spcPct val="100000"/>
              </a:lnSpc>
              <a:spcBef>
                <a:spcPts val="0"/>
              </a:spcBef>
              <a:spcAft>
                <a:spcPts val="0"/>
              </a:spcAft>
              <a:buSzPts val="3400"/>
              <a:buNone/>
              <a:defRPr/>
            </a:lvl5pPr>
            <a:lvl6pPr lvl="5" algn="l">
              <a:lnSpc>
                <a:spcPct val="100000"/>
              </a:lnSpc>
              <a:spcBef>
                <a:spcPts val="0"/>
              </a:spcBef>
              <a:spcAft>
                <a:spcPts val="0"/>
              </a:spcAft>
              <a:buSzPts val="3400"/>
              <a:buNone/>
              <a:defRPr/>
            </a:lvl6pPr>
            <a:lvl7pPr lvl="6" algn="l">
              <a:lnSpc>
                <a:spcPct val="100000"/>
              </a:lnSpc>
              <a:spcBef>
                <a:spcPts val="0"/>
              </a:spcBef>
              <a:spcAft>
                <a:spcPts val="0"/>
              </a:spcAft>
              <a:buSzPts val="3400"/>
              <a:buNone/>
              <a:defRPr/>
            </a:lvl7pPr>
            <a:lvl8pPr lvl="7" algn="l">
              <a:lnSpc>
                <a:spcPct val="100000"/>
              </a:lnSpc>
              <a:spcBef>
                <a:spcPts val="0"/>
              </a:spcBef>
              <a:spcAft>
                <a:spcPts val="0"/>
              </a:spcAft>
              <a:buSzPts val="3400"/>
              <a:buNone/>
              <a:defRPr/>
            </a:lvl8pPr>
            <a:lvl9pPr lvl="8" algn="l">
              <a:lnSpc>
                <a:spcPct val="100000"/>
              </a:lnSpc>
              <a:spcBef>
                <a:spcPts val="0"/>
              </a:spcBef>
              <a:spcAft>
                <a:spcPts val="0"/>
              </a:spcAft>
              <a:buSzPts val="3400"/>
              <a:buNone/>
              <a:defRPr/>
            </a:lvl9pPr>
          </a:lstStyle>
          <a:p/>
        </p:txBody>
      </p:sp>
      <p:sp>
        <p:nvSpPr>
          <p:cNvPr id="27" name="Google Shape;27;p35"/>
          <p:cNvSpPr txBox="1"/>
          <p:nvPr>
            <p:ph idx="1" type="body"/>
          </p:nvPr>
        </p:nvSpPr>
        <p:spPr>
          <a:xfrm>
            <a:off x="457200" y="1600200"/>
            <a:ext cx="4038600" cy="45306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8" name="Google Shape;28;p35"/>
          <p:cNvSpPr txBox="1"/>
          <p:nvPr>
            <p:ph idx="2" type="body"/>
          </p:nvPr>
        </p:nvSpPr>
        <p:spPr>
          <a:xfrm>
            <a:off x="4648200" y="1600200"/>
            <a:ext cx="4038600" cy="45306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9" name="Google Shape;29;p35"/>
          <p:cNvSpPr txBox="1"/>
          <p:nvPr>
            <p:ph idx="10" type="dt"/>
          </p:nvPr>
        </p:nvSpPr>
        <p:spPr>
          <a:xfrm>
            <a:off x="457200" y="6243638"/>
            <a:ext cx="21336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30" name="Google Shape;30;p35"/>
          <p:cNvSpPr txBox="1"/>
          <p:nvPr>
            <p:ph idx="11" type="ftr"/>
          </p:nvPr>
        </p:nvSpPr>
        <p:spPr>
          <a:xfrm>
            <a:off x="3124200" y="6248400"/>
            <a:ext cx="28956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31" name="Google Shape;31;p35"/>
          <p:cNvSpPr txBox="1"/>
          <p:nvPr>
            <p:ph idx="12" type="sldNum"/>
          </p:nvPr>
        </p:nvSpPr>
        <p:spPr>
          <a:xfrm>
            <a:off x="6553200" y="6243638"/>
            <a:ext cx="2133600" cy="4572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_HEADER" type="secHead">
  <p:cSld name="SECTION_HEADER">
    <p:spTree>
      <p:nvGrpSpPr>
        <p:cNvPr id="32" name="Shape 32"/>
        <p:cNvGrpSpPr/>
        <p:nvPr/>
      </p:nvGrpSpPr>
      <p:grpSpPr>
        <a:xfrm>
          <a:off x="0" y="0"/>
          <a:ext cx="0" cy="0"/>
          <a:chOff x="0" y="0"/>
          <a:chExt cx="0" cy="0"/>
        </a:xfrm>
      </p:grpSpPr>
      <p:sp>
        <p:nvSpPr>
          <p:cNvPr id="33" name="Google Shape;33;p37"/>
          <p:cNvSpPr txBox="1"/>
          <p:nvPr>
            <p:ph type="title"/>
          </p:nvPr>
        </p:nvSpPr>
        <p:spPr>
          <a:xfrm>
            <a:off x="311700" y="2867800"/>
            <a:ext cx="8520600" cy="11223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Font typeface="Avenir"/>
              <a:buNone/>
              <a:defRPr sz="3600">
                <a:latin typeface="Avenir"/>
                <a:ea typeface="Avenir"/>
                <a:cs typeface="Avenir"/>
                <a:sym typeface="Avenir"/>
              </a:defRPr>
            </a:lvl1pPr>
            <a:lvl2pPr lvl="1" algn="ctr">
              <a:lnSpc>
                <a:spcPct val="100000"/>
              </a:lnSpc>
              <a:spcBef>
                <a:spcPts val="0"/>
              </a:spcBef>
              <a:spcAft>
                <a:spcPts val="0"/>
              </a:spcAft>
              <a:buSzPts val="3600"/>
              <a:buFont typeface="Avenir"/>
              <a:buNone/>
              <a:defRPr sz="3600">
                <a:latin typeface="Avenir"/>
                <a:ea typeface="Avenir"/>
                <a:cs typeface="Avenir"/>
                <a:sym typeface="Avenir"/>
              </a:defRPr>
            </a:lvl2pPr>
            <a:lvl3pPr lvl="2" algn="ctr">
              <a:lnSpc>
                <a:spcPct val="100000"/>
              </a:lnSpc>
              <a:spcBef>
                <a:spcPts val="0"/>
              </a:spcBef>
              <a:spcAft>
                <a:spcPts val="0"/>
              </a:spcAft>
              <a:buSzPts val="3600"/>
              <a:buFont typeface="Avenir"/>
              <a:buNone/>
              <a:defRPr sz="3600">
                <a:latin typeface="Avenir"/>
                <a:ea typeface="Avenir"/>
                <a:cs typeface="Avenir"/>
                <a:sym typeface="Avenir"/>
              </a:defRPr>
            </a:lvl3pPr>
            <a:lvl4pPr lvl="3" algn="ctr">
              <a:lnSpc>
                <a:spcPct val="100000"/>
              </a:lnSpc>
              <a:spcBef>
                <a:spcPts val="0"/>
              </a:spcBef>
              <a:spcAft>
                <a:spcPts val="0"/>
              </a:spcAft>
              <a:buSzPts val="3600"/>
              <a:buFont typeface="Avenir"/>
              <a:buNone/>
              <a:defRPr sz="3600">
                <a:latin typeface="Avenir"/>
                <a:ea typeface="Avenir"/>
                <a:cs typeface="Avenir"/>
                <a:sym typeface="Avenir"/>
              </a:defRPr>
            </a:lvl4pPr>
            <a:lvl5pPr lvl="4" algn="ctr">
              <a:lnSpc>
                <a:spcPct val="100000"/>
              </a:lnSpc>
              <a:spcBef>
                <a:spcPts val="0"/>
              </a:spcBef>
              <a:spcAft>
                <a:spcPts val="0"/>
              </a:spcAft>
              <a:buSzPts val="3600"/>
              <a:buFont typeface="Avenir"/>
              <a:buNone/>
              <a:defRPr sz="3600">
                <a:latin typeface="Avenir"/>
                <a:ea typeface="Avenir"/>
                <a:cs typeface="Avenir"/>
                <a:sym typeface="Avenir"/>
              </a:defRPr>
            </a:lvl5pPr>
            <a:lvl6pPr lvl="5" algn="ctr">
              <a:lnSpc>
                <a:spcPct val="100000"/>
              </a:lnSpc>
              <a:spcBef>
                <a:spcPts val="0"/>
              </a:spcBef>
              <a:spcAft>
                <a:spcPts val="0"/>
              </a:spcAft>
              <a:buSzPts val="3600"/>
              <a:buFont typeface="Avenir"/>
              <a:buNone/>
              <a:defRPr sz="3600">
                <a:latin typeface="Avenir"/>
                <a:ea typeface="Avenir"/>
                <a:cs typeface="Avenir"/>
                <a:sym typeface="Avenir"/>
              </a:defRPr>
            </a:lvl6pPr>
            <a:lvl7pPr lvl="6" algn="ctr">
              <a:lnSpc>
                <a:spcPct val="100000"/>
              </a:lnSpc>
              <a:spcBef>
                <a:spcPts val="0"/>
              </a:spcBef>
              <a:spcAft>
                <a:spcPts val="0"/>
              </a:spcAft>
              <a:buSzPts val="3600"/>
              <a:buFont typeface="Avenir"/>
              <a:buNone/>
              <a:defRPr sz="3600">
                <a:latin typeface="Avenir"/>
                <a:ea typeface="Avenir"/>
                <a:cs typeface="Avenir"/>
                <a:sym typeface="Avenir"/>
              </a:defRPr>
            </a:lvl7pPr>
            <a:lvl8pPr lvl="7" algn="ctr">
              <a:lnSpc>
                <a:spcPct val="100000"/>
              </a:lnSpc>
              <a:spcBef>
                <a:spcPts val="0"/>
              </a:spcBef>
              <a:spcAft>
                <a:spcPts val="0"/>
              </a:spcAft>
              <a:buSzPts val="3600"/>
              <a:buFont typeface="Avenir"/>
              <a:buNone/>
              <a:defRPr sz="3600">
                <a:latin typeface="Avenir"/>
                <a:ea typeface="Avenir"/>
                <a:cs typeface="Avenir"/>
                <a:sym typeface="Avenir"/>
              </a:defRPr>
            </a:lvl8pPr>
            <a:lvl9pPr lvl="8" algn="ctr">
              <a:lnSpc>
                <a:spcPct val="100000"/>
              </a:lnSpc>
              <a:spcBef>
                <a:spcPts val="0"/>
              </a:spcBef>
              <a:spcAft>
                <a:spcPts val="0"/>
              </a:spcAft>
              <a:buSzPts val="3600"/>
              <a:buFont typeface="Avenir"/>
              <a:buNone/>
              <a:defRPr sz="3600">
                <a:latin typeface="Avenir"/>
                <a:ea typeface="Avenir"/>
                <a:cs typeface="Avenir"/>
                <a:sym typeface="Avenir"/>
              </a:defRPr>
            </a:lvl9pPr>
          </a:lstStyle>
          <a:p/>
        </p:txBody>
      </p:sp>
      <p:sp>
        <p:nvSpPr>
          <p:cNvPr id="34" name="Google Shape;34;p37"/>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_AND_TWO_COLUMNS" type="twoColTx">
  <p:cSld name="TITLE_AND_TWO_COLUMNS">
    <p:spTree>
      <p:nvGrpSpPr>
        <p:cNvPr id="35" name="Shape 35"/>
        <p:cNvGrpSpPr/>
        <p:nvPr/>
      </p:nvGrpSpPr>
      <p:grpSpPr>
        <a:xfrm>
          <a:off x="0" y="0"/>
          <a:ext cx="0" cy="0"/>
          <a:chOff x="0" y="0"/>
          <a:chExt cx="0" cy="0"/>
        </a:xfrm>
      </p:grpSpPr>
      <p:sp>
        <p:nvSpPr>
          <p:cNvPr id="36" name="Google Shape;36;p39"/>
          <p:cNvSpPr txBox="1"/>
          <p:nvPr>
            <p:ph type="title"/>
          </p:nvPr>
        </p:nvSpPr>
        <p:spPr>
          <a:xfrm>
            <a:off x="108450" y="0"/>
            <a:ext cx="8927100" cy="9555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3400"/>
              <a:buFont typeface="Avenir"/>
              <a:buNone/>
              <a:defRPr>
                <a:latin typeface="Avenir"/>
                <a:ea typeface="Avenir"/>
                <a:cs typeface="Avenir"/>
                <a:sym typeface="Avenir"/>
              </a:defRPr>
            </a:lvl1pPr>
            <a:lvl2pPr lvl="1" algn="l">
              <a:lnSpc>
                <a:spcPct val="100000"/>
              </a:lnSpc>
              <a:spcBef>
                <a:spcPts val="0"/>
              </a:spcBef>
              <a:spcAft>
                <a:spcPts val="0"/>
              </a:spcAft>
              <a:buSzPts val="3400"/>
              <a:buFont typeface="Avenir"/>
              <a:buNone/>
              <a:defRPr>
                <a:latin typeface="Avenir"/>
                <a:ea typeface="Avenir"/>
                <a:cs typeface="Avenir"/>
                <a:sym typeface="Avenir"/>
              </a:defRPr>
            </a:lvl2pPr>
            <a:lvl3pPr lvl="2" algn="l">
              <a:lnSpc>
                <a:spcPct val="100000"/>
              </a:lnSpc>
              <a:spcBef>
                <a:spcPts val="0"/>
              </a:spcBef>
              <a:spcAft>
                <a:spcPts val="0"/>
              </a:spcAft>
              <a:buSzPts val="3400"/>
              <a:buFont typeface="Avenir"/>
              <a:buNone/>
              <a:defRPr>
                <a:latin typeface="Avenir"/>
                <a:ea typeface="Avenir"/>
                <a:cs typeface="Avenir"/>
                <a:sym typeface="Avenir"/>
              </a:defRPr>
            </a:lvl3pPr>
            <a:lvl4pPr lvl="3" algn="l">
              <a:lnSpc>
                <a:spcPct val="100000"/>
              </a:lnSpc>
              <a:spcBef>
                <a:spcPts val="0"/>
              </a:spcBef>
              <a:spcAft>
                <a:spcPts val="0"/>
              </a:spcAft>
              <a:buSzPts val="3400"/>
              <a:buFont typeface="Avenir"/>
              <a:buNone/>
              <a:defRPr>
                <a:latin typeface="Avenir"/>
                <a:ea typeface="Avenir"/>
                <a:cs typeface="Avenir"/>
                <a:sym typeface="Avenir"/>
              </a:defRPr>
            </a:lvl4pPr>
            <a:lvl5pPr lvl="4" algn="l">
              <a:lnSpc>
                <a:spcPct val="100000"/>
              </a:lnSpc>
              <a:spcBef>
                <a:spcPts val="0"/>
              </a:spcBef>
              <a:spcAft>
                <a:spcPts val="0"/>
              </a:spcAft>
              <a:buSzPts val="3400"/>
              <a:buFont typeface="Avenir"/>
              <a:buNone/>
              <a:defRPr>
                <a:latin typeface="Avenir"/>
                <a:ea typeface="Avenir"/>
                <a:cs typeface="Avenir"/>
                <a:sym typeface="Avenir"/>
              </a:defRPr>
            </a:lvl5pPr>
            <a:lvl6pPr lvl="5" algn="l">
              <a:lnSpc>
                <a:spcPct val="100000"/>
              </a:lnSpc>
              <a:spcBef>
                <a:spcPts val="0"/>
              </a:spcBef>
              <a:spcAft>
                <a:spcPts val="0"/>
              </a:spcAft>
              <a:buSzPts val="3400"/>
              <a:buFont typeface="Avenir"/>
              <a:buNone/>
              <a:defRPr>
                <a:latin typeface="Avenir"/>
                <a:ea typeface="Avenir"/>
                <a:cs typeface="Avenir"/>
                <a:sym typeface="Avenir"/>
              </a:defRPr>
            </a:lvl6pPr>
            <a:lvl7pPr lvl="6" algn="l">
              <a:lnSpc>
                <a:spcPct val="100000"/>
              </a:lnSpc>
              <a:spcBef>
                <a:spcPts val="0"/>
              </a:spcBef>
              <a:spcAft>
                <a:spcPts val="0"/>
              </a:spcAft>
              <a:buSzPts val="3400"/>
              <a:buFont typeface="Avenir"/>
              <a:buNone/>
              <a:defRPr>
                <a:latin typeface="Avenir"/>
                <a:ea typeface="Avenir"/>
                <a:cs typeface="Avenir"/>
                <a:sym typeface="Avenir"/>
              </a:defRPr>
            </a:lvl7pPr>
            <a:lvl8pPr lvl="7" algn="l">
              <a:lnSpc>
                <a:spcPct val="100000"/>
              </a:lnSpc>
              <a:spcBef>
                <a:spcPts val="0"/>
              </a:spcBef>
              <a:spcAft>
                <a:spcPts val="0"/>
              </a:spcAft>
              <a:buSzPts val="3400"/>
              <a:buFont typeface="Avenir"/>
              <a:buNone/>
              <a:defRPr>
                <a:latin typeface="Avenir"/>
                <a:ea typeface="Avenir"/>
                <a:cs typeface="Avenir"/>
                <a:sym typeface="Avenir"/>
              </a:defRPr>
            </a:lvl8pPr>
            <a:lvl9pPr lvl="8" algn="l">
              <a:lnSpc>
                <a:spcPct val="100000"/>
              </a:lnSpc>
              <a:spcBef>
                <a:spcPts val="0"/>
              </a:spcBef>
              <a:spcAft>
                <a:spcPts val="0"/>
              </a:spcAft>
              <a:buSzPts val="3400"/>
              <a:buFont typeface="Avenir"/>
              <a:buNone/>
              <a:defRPr>
                <a:latin typeface="Avenir"/>
                <a:ea typeface="Avenir"/>
                <a:cs typeface="Avenir"/>
                <a:sym typeface="Avenir"/>
              </a:defRPr>
            </a:lvl9pPr>
          </a:lstStyle>
          <a:p/>
        </p:txBody>
      </p:sp>
      <p:sp>
        <p:nvSpPr>
          <p:cNvPr id="37" name="Google Shape;37;p39"/>
          <p:cNvSpPr txBox="1"/>
          <p:nvPr>
            <p:ph idx="1" type="body"/>
          </p:nvPr>
        </p:nvSpPr>
        <p:spPr>
          <a:xfrm>
            <a:off x="311700" y="1536633"/>
            <a:ext cx="3999900" cy="45552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Font typeface="Avenir"/>
              <a:buChar char="●"/>
              <a:defRPr sz="1400">
                <a:latin typeface="Avenir"/>
                <a:ea typeface="Avenir"/>
                <a:cs typeface="Avenir"/>
                <a:sym typeface="Avenir"/>
              </a:defRPr>
            </a:lvl1pPr>
            <a:lvl2pPr indent="-304800" lvl="1" marL="914400" algn="l">
              <a:lnSpc>
                <a:spcPct val="115000"/>
              </a:lnSpc>
              <a:spcBef>
                <a:spcPts val="1600"/>
              </a:spcBef>
              <a:spcAft>
                <a:spcPts val="0"/>
              </a:spcAft>
              <a:buSzPts val="1200"/>
              <a:buFont typeface="Avenir"/>
              <a:buChar char="○"/>
              <a:defRPr sz="1200">
                <a:latin typeface="Avenir"/>
                <a:ea typeface="Avenir"/>
                <a:cs typeface="Avenir"/>
                <a:sym typeface="Avenir"/>
              </a:defRPr>
            </a:lvl2pPr>
            <a:lvl3pPr indent="-304800" lvl="2" marL="1371600" algn="l">
              <a:lnSpc>
                <a:spcPct val="115000"/>
              </a:lnSpc>
              <a:spcBef>
                <a:spcPts val="1600"/>
              </a:spcBef>
              <a:spcAft>
                <a:spcPts val="0"/>
              </a:spcAft>
              <a:buSzPts val="1200"/>
              <a:buFont typeface="Avenir"/>
              <a:buChar char="■"/>
              <a:defRPr sz="1200">
                <a:latin typeface="Avenir"/>
                <a:ea typeface="Avenir"/>
                <a:cs typeface="Avenir"/>
                <a:sym typeface="Avenir"/>
              </a:defRPr>
            </a:lvl3pPr>
            <a:lvl4pPr indent="-304800" lvl="3" marL="1828800" algn="l">
              <a:lnSpc>
                <a:spcPct val="115000"/>
              </a:lnSpc>
              <a:spcBef>
                <a:spcPts val="1600"/>
              </a:spcBef>
              <a:spcAft>
                <a:spcPts val="0"/>
              </a:spcAft>
              <a:buSzPts val="1200"/>
              <a:buFont typeface="Avenir"/>
              <a:buChar char="●"/>
              <a:defRPr sz="1200">
                <a:latin typeface="Avenir"/>
                <a:ea typeface="Avenir"/>
                <a:cs typeface="Avenir"/>
                <a:sym typeface="Avenir"/>
              </a:defRPr>
            </a:lvl4pPr>
            <a:lvl5pPr indent="-304800" lvl="4" marL="2286000" algn="l">
              <a:lnSpc>
                <a:spcPct val="115000"/>
              </a:lnSpc>
              <a:spcBef>
                <a:spcPts val="1600"/>
              </a:spcBef>
              <a:spcAft>
                <a:spcPts val="0"/>
              </a:spcAft>
              <a:buSzPts val="1200"/>
              <a:buFont typeface="Avenir"/>
              <a:buChar char="○"/>
              <a:defRPr sz="1200">
                <a:latin typeface="Avenir"/>
                <a:ea typeface="Avenir"/>
                <a:cs typeface="Avenir"/>
                <a:sym typeface="Avenir"/>
              </a:defRPr>
            </a:lvl5pPr>
            <a:lvl6pPr indent="-304800" lvl="5" marL="2743200" algn="l">
              <a:lnSpc>
                <a:spcPct val="115000"/>
              </a:lnSpc>
              <a:spcBef>
                <a:spcPts val="1600"/>
              </a:spcBef>
              <a:spcAft>
                <a:spcPts val="0"/>
              </a:spcAft>
              <a:buSzPts val="1200"/>
              <a:buFont typeface="Avenir"/>
              <a:buChar char="■"/>
              <a:defRPr sz="1200">
                <a:latin typeface="Avenir"/>
                <a:ea typeface="Avenir"/>
                <a:cs typeface="Avenir"/>
                <a:sym typeface="Avenir"/>
              </a:defRPr>
            </a:lvl6pPr>
            <a:lvl7pPr indent="-304800" lvl="6" marL="3200400" algn="l">
              <a:lnSpc>
                <a:spcPct val="115000"/>
              </a:lnSpc>
              <a:spcBef>
                <a:spcPts val="1600"/>
              </a:spcBef>
              <a:spcAft>
                <a:spcPts val="0"/>
              </a:spcAft>
              <a:buSzPts val="1200"/>
              <a:buFont typeface="Avenir"/>
              <a:buChar char="●"/>
              <a:defRPr sz="1200">
                <a:latin typeface="Avenir"/>
                <a:ea typeface="Avenir"/>
                <a:cs typeface="Avenir"/>
                <a:sym typeface="Avenir"/>
              </a:defRPr>
            </a:lvl7pPr>
            <a:lvl8pPr indent="-304800" lvl="7" marL="3657600" algn="l">
              <a:lnSpc>
                <a:spcPct val="115000"/>
              </a:lnSpc>
              <a:spcBef>
                <a:spcPts val="1600"/>
              </a:spcBef>
              <a:spcAft>
                <a:spcPts val="0"/>
              </a:spcAft>
              <a:buSzPts val="1200"/>
              <a:buFont typeface="Avenir"/>
              <a:buChar char="○"/>
              <a:defRPr sz="1200">
                <a:latin typeface="Avenir"/>
                <a:ea typeface="Avenir"/>
                <a:cs typeface="Avenir"/>
                <a:sym typeface="Avenir"/>
              </a:defRPr>
            </a:lvl8pPr>
            <a:lvl9pPr indent="-304800" lvl="8" marL="4114800" algn="l">
              <a:lnSpc>
                <a:spcPct val="115000"/>
              </a:lnSpc>
              <a:spcBef>
                <a:spcPts val="1600"/>
              </a:spcBef>
              <a:spcAft>
                <a:spcPts val="1600"/>
              </a:spcAft>
              <a:buSzPts val="1200"/>
              <a:buFont typeface="Avenir"/>
              <a:buChar char="■"/>
              <a:defRPr sz="1200">
                <a:latin typeface="Avenir"/>
                <a:ea typeface="Avenir"/>
                <a:cs typeface="Avenir"/>
                <a:sym typeface="Avenir"/>
              </a:defRPr>
            </a:lvl9pPr>
          </a:lstStyle>
          <a:p/>
        </p:txBody>
      </p:sp>
      <p:sp>
        <p:nvSpPr>
          <p:cNvPr id="38" name="Google Shape;38;p39"/>
          <p:cNvSpPr txBox="1"/>
          <p:nvPr>
            <p:ph idx="2" type="body"/>
          </p:nvPr>
        </p:nvSpPr>
        <p:spPr>
          <a:xfrm>
            <a:off x="4832400" y="1536633"/>
            <a:ext cx="3999900" cy="45552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Font typeface="Avenir"/>
              <a:buChar char="●"/>
              <a:defRPr sz="1400">
                <a:latin typeface="Avenir"/>
                <a:ea typeface="Avenir"/>
                <a:cs typeface="Avenir"/>
                <a:sym typeface="Avenir"/>
              </a:defRPr>
            </a:lvl1pPr>
            <a:lvl2pPr indent="-304800" lvl="1" marL="914400" algn="l">
              <a:lnSpc>
                <a:spcPct val="115000"/>
              </a:lnSpc>
              <a:spcBef>
                <a:spcPts val="1600"/>
              </a:spcBef>
              <a:spcAft>
                <a:spcPts val="0"/>
              </a:spcAft>
              <a:buSzPts val="1200"/>
              <a:buFont typeface="Avenir"/>
              <a:buChar char="○"/>
              <a:defRPr sz="1200">
                <a:latin typeface="Avenir"/>
                <a:ea typeface="Avenir"/>
                <a:cs typeface="Avenir"/>
                <a:sym typeface="Avenir"/>
              </a:defRPr>
            </a:lvl2pPr>
            <a:lvl3pPr indent="-304800" lvl="2" marL="1371600" algn="l">
              <a:lnSpc>
                <a:spcPct val="115000"/>
              </a:lnSpc>
              <a:spcBef>
                <a:spcPts val="1600"/>
              </a:spcBef>
              <a:spcAft>
                <a:spcPts val="0"/>
              </a:spcAft>
              <a:buSzPts val="1200"/>
              <a:buFont typeface="Avenir"/>
              <a:buChar char="■"/>
              <a:defRPr sz="1200">
                <a:latin typeface="Avenir"/>
                <a:ea typeface="Avenir"/>
                <a:cs typeface="Avenir"/>
                <a:sym typeface="Avenir"/>
              </a:defRPr>
            </a:lvl3pPr>
            <a:lvl4pPr indent="-304800" lvl="3" marL="1828800" algn="l">
              <a:lnSpc>
                <a:spcPct val="115000"/>
              </a:lnSpc>
              <a:spcBef>
                <a:spcPts val="1600"/>
              </a:spcBef>
              <a:spcAft>
                <a:spcPts val="0"/>
              </a:spcAft>
              <a:buSzPts val="1200"/>
              <a:buFont typeface="Avenir"/>
              <a:buChar char="●"/>
              <a:defRPr sz="1200">
                <a:latin typeface="Avenir"/>
                <a:ea typeface="Avenir"/>
                <a:cs typeface="Avenir"/>
                <a:sym typeface="Avenir"/>
              </a:defRPr>
            </a:lvl4pPr>
            <a:lvl5pPr indent="-304800" lvl="4" marL="2286000" algn="l">
              <a:lnSpc>
                <a:spcPct val="115000"/>
              </a:lnSpc>
              <a:spcBef>
                <a:spcPts val="1600"/>
              </a:spcBef>
              <a:spcAft>
                <a:spcPts val="0"/>
              </a:spcAft>
              <a:buSzPts val="1200"/>
              <a:buFont typeface="Avenir"/>
              <a:buChar char="○"/>
              <a:defRPr sz="1200">
                <a:latin typeface="Avenir"/>
                <a:ea typeface="Avenir"/>
                <a:cs typeface="Avenir"/>
                <a:sym typeface="Avenir"/>
              </a:defRPr>
            </a:lvl5pPr>
            <a:lvl6pPr indent="-304800" lvl="5" marL="2743200" algn="l">
              <a:lnSpc>
                <a:spcPct val="115000"/>
              </a:lnSpc>
              <a:spcBef>
                <a:spcPts val="1600"/>
              </a:spcBef>
              <a:spcAft>
                <a:spcPts val="0"/>
              </a:spcAft>
              <a:buSzPts val="1200"/>
              <a:buFont typeface="Avenir"/>
              <a:buChar char="■"/>
              <a:defRPr sz="1200">
                <a:latin typeface="Avenir"/>
                <a:ea typeface="Avenir"/>
                <a:cs typeface="Avenir"/>
                <a:sym typeface="Avenir"/>
              </a:defRPr>
            </a:lvl6pPr>
            <a:lvl7pPr indent="-304800" lvl="6" marL="3200400" algn="l">
              <a:lnSpc>
                <a:spcPct val="115000"/>
              </a:lnSpc>
              <a:spcBef>
                <a:spcPts val="1600"/>
              </a:spcBef>
              <a:spcAft>
                <a:spcPts val="0"/>
              </a:spcAft>
              <a:buSzPts val="1200"/>
              <a:buFont typeface="Avenir"/>
              <a:buChar char="●"/>
              <a:defRPr sz="1200">
                <a:latin typeface="Avenir"/>
                <a:ea typeface="Avenir"/>
                <a:cs typeface="Avenir"/>
                <a:sym typeface="Avenir"/>
              </a:defRPr>
            </a:lvl7pPr>
            <a:lvl8pPr indent="-304800" lvl="7" marL="3657600" algn="l">
              <a:lnSpc>
                <a:spcPct val="115000"/>
              </a:lnSpc>
              <a:spcBef>
                <a:spcPts val="1600"/>
              </a:spcBef>
              <a:spcAft>
                <a:spcPts val="0"/>
              </a:spcAft>
              <a:buSzPts val="1200"/>
              <a:buFont typeface="Avenir"/>
              <a:buChar char="○"/>
              <a:defRPr sz="1200">
                <a:latin typeface="Avenir"/>
                <a:ea typeface="Avenir"/>
                <a:cs typeface="Avenir"/>
                <a:sym typeface="Avenir"/>
              </a:defRPr>
            </a:lvl8pPr>
            <a:lvl9pPr indent="-304800" lvl="8" marL="4114800" algn="l">
              <a:lnSpc>
                <a:spcPct val="115000"/>
              </a:lnSpc>
              <a:spcBef>
                <a:spcPts val="1600"/>
              </a:spcBef>
              <a:spcAft>
                <a:spcPts val="1600"/>
              </a:spcAft>
              <a:buSzPts val="1200"/>
              <a:buFont typeface="Avenir"/>
              <a:buChar char="■"/>
              <a:defRPr sz="1200">
                <a:latin typeface="Avenir"/>
                <a:ea typeface="Avenir"/>
                <a:cs typeface="Avenir"/>
                <a:sym typeface="Avenir"/>
              </a:defRPr>
            </a:lvl9pPr>
          </a:lstStyle>
          <a:p/>
        </p:txBody>
      </p:sp>
      <p:sp>
        <p:nvSpPr>
          <p:cNvPr id="39" name="Google Shape;39;p39"/>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_COLUMN_TEXT">
  <p:cSld name="ONE_COLUMN_TEXT">
    <p:spTree>
      <p:nvGrpSpPr>
        <p:cNvPr id="40" name="Shape 40"/>
        <p:cNvGrpSpPr/>
        <p:nvPr/>
      </p:nvGrpSpPr>
      <p:grpSpPr>
        <a:xfrm>
          <a:off x="0" y="0"/>
          <a:ext cx="0" cy="0"/>
          <a:chOff x="0" y="0"/>
          <a:chExt cx="0" cy="0"/>
        </a:xfrm>
      </p:grpSpPr>
      <p:sp>
        <p:nvSpPr>
          <p:cNvPr id="41" name="Google Shape;41;p40"/>
          <p:cNvSpPr txBox="1"/>
          <p:nvPr>
            <p:ph type="title"/>
          </p:nvPr>
        </p:nvSpPr>
        <p:spPr>
          <a:xfrm>
            <a:off x="311700" y="740800"/>
            <a:ext cx="2808000" cy="1007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Font typeface="Avenir"/>
              <a:buNone/>
              <a:defRPr sz="2400">
                <a:latin typeface="Avenir"/>
                <a:ea typeface="Avenir"/>
                <a:cs typeface="Avenir"/>
                <a:sym typeface="Avenir"/>
              </a:defRPr>
            </a:lvl1pPr>
            <a:lvl2pPr lvl="1" algn="l">
              <a:lnSpc>
                <a:spcPct val="100000"/>
              </a:lnSpc>
              <a:spcBef>
                <a:spcPts val="0"/>
              </a:spcBef>
              <a:spcAft>
                <a:spcPts val="0"/>
              </a:spcAft>
              <a:buSzPts val="2400"/>
              <a:buFont typeface="Avenir"/>
              <a:buNone/>
              <a:defRPr sz="2400">
                <a:latin typeface="Avenir"/>
                <a:ea typeface="Avenir"/>
                <a:cs typeface="Avenir"/>
                <a:sym typeface="Avenir"/>
              </a:defRPr>
            </a:lvl2pPr>
            <a:lvl3pPr lvl="2" algn="l">
              <a:lnSpc>
                <a:spcPct val="100000"/>
              </a:lnSpc>
              <a:spcBef>
                <a:spcPts val="0"/>
              </a:spcBef>
              <a:spcAft>
                <a:spcPts val="0"/>
              </a:spcAft>
              <a:buSzPts val="2400"/>
              <a:buFont typeface="Avenir"/>
              <a:buNone/>
              <a:defRPr sz="2400">
                <a:latin typeface="Avenir"/>
                <a:ea typeface="Avenir"/>
                <a:cs typeface="Avenir"/>
                <a:sym typeface="Avenir"/>
              </a:defRPr>
            </a:lvl3pPr>
            <a:lvl4pPr lvl="3" algn="l">
              <a:lnSpc>
                <a:spcPct val="100000"/>
              </a:lnSpc>
              <a:spcBef>
                <a:spcPts val="0"/>
              </a:spcBef>
              <a:spcAft>
                <a:spcPts val="0"/>
              </a:spcAft>
              <a:buSzPts val="2400"/>
              <a:buFont typeface="Avenir"/>
              <a:buNone/>
              <a:defRPr sz="2400">
                <a:latin typeface="Avenir"/>
                <a:ea typeface="Avenir"/>
                <a:cs typeface="Avenir"/>
                <a:sym typeface="Avenir"/>
              </a:defRPr>
            </a:lvl4pPr>
            <a:lvl5pPr lvl="4" algn="l">
              <a:lnSpc>
                <a:spcPct val="100000"/>
              </a:lnSpc>
              <a:spcBef>
                <a:spcPts val="0"/>
              </a:spcBef>
              <a:spcAft>
                <a:spcPts val="0"/>
              </a:spcAft>
              <a:buSzPts val="2400"/>
              <a:buFont typeface="Avenir"/>
              <a:buNone/>
              <a:defRPr sz="2400">
                <a:latin typeface="Avenir"/>
                <a:ea typeface="Avenir"/>
                <a:cs typeface="Avenir"/>
                <a:sym typeface="Avenir"/>
              </a:defRPr>
            </a:lvl5pPr>
            <a:lvl6pPr lvl="5" algn="l">
              <a:lnSpc>
                <a:spcPct val="100000"/>
              </a:lnSpc>
              <a:spcBef>
                <a:spcPts val="0"/>
              </a:spcBef>
              <a:spcAft>
                <a:spcPts val="0"/>
              </a:spcAft>
              <a:buSzPts val="2400"/>
              <a:buFont typeface="Avenir"/>
              <a:buNone/>
              <a:defRPr sz="2400">
                <a:latin typeface="Avenir"/>
                <a:ea typeface="Avenir"/>
                <a:cs typeface="Avenir"/>
                <a:sym typeface="Avenir"/>
              </a:defRPr>
            </a:lvl6pPr>
            <a:lvl7pPr lvl="6" algn="l">
              <a:lnSpc>
                <a:spcPct val="100000"/>
              </a:lnSpc>
              <a:spcBef>
                <a:spcPts val="0"/>
              </a:spcBef>
              <a:spcAft>
                <a:spcPts val="0"/>
              </a:spcAft>
              <a:buSzPts val="2400"/>
              <a:buFont typeface="Avenir"/>
              <a:buNone/>
              <a:defRPr sz="2400">
                <a:latin typeface="Avenir"/>
                <a:ea typeface="Avenir"/>
                <a:cs typeface="Avenir"/>
                <a:sym typeface="Avenir"/>
              </a:defRPr>
            </a:lvl7pPr>
            <a:lvl8pPr lvl="7" algn="l">
              <a:lnSpc>
                <a:spcPct val="100000"/>
              </a:lnSpc>
              <a:spcBef>
                <a:spcPts val="0"/>
              </a:spcBef>
              <a:spcAft>
                <a:spcPts val="0"/>
              </a:spcAft>
              <a:buSzPts val="2400"/>
              <a:buFont typeface="Avenir"/>
              <a:buNone/>
              <a:defRPr sz="2400">
                <a:latin typeface="Avenir"/>
                <a:ea typeface="Avenir"/>
                <a:cs typeface="Avenir"/>
                <a:sym typeface="Avenir"/>
              </a:defRPr>
            </a:lvl8pPr>
            <a:lvl9pPr lvl="8" algn="l">
              <a:lnSpc>
                <a:spcPct val="100000"/>
              </a:lnSpc>
              <a:spcBef>
                <a:spcPts val="0"/>
              </a:spcBef>
              <a:spcAft>
                <a:spcPts val="0"/>
              </a:spcAft>
              <a:buSzPts val="2400"/>
              <a:buFont typeface="Avenir"/>
              <a:buNone/>
              <a:defRPr sz="2400">
                <a:latin typeface="Avenir"/>
                <a:ea typeface="Avenir"/>
                <a:cs typeface="Avenir"/>
                <a:sym typeface="Avenir"/>
              </a:defRPr>
            </a:lvl9pPr>
          </a:lstStyle>
          <a:p/>
        </p:txBody>
      </p:sp>
      <p:sp>
        <p:nvSpPr>
          <p:cNvPr id="42" name="Google Shape;42;p40"/>
          <p:cNvSpPr txBox="1"/>
          <p:nvPr>
            <p:ph idx="1" type="body"/>
          </p:nvPr>
        </p:nvSpPr>
        <p:spPr>
          <a:xfrm>
            <a:off x="311700" y="1852800"/>
            <a:ext cx="2808000" cy="42393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Font typeface="Avenir"/>
              <a:buChar char="●"/>
              <a:defRPr sz="1200">
                <a:latin typeface="Avenir"/>
                <a:ea typeface="Avenir"/>
                <a:cs typeface="Avenir"/>
                <a:sym typeface="Avenir"/>
              </a:defRPr>
            </a:lvl1pPr>
            <a:lvl2pPr indent="-304800" lvl="1" marL="914400" algn="l">
              <a:lnSpc>
                <a:spcPct val="115000"/>
              </a:lnSpc>
              <a:spcBef>
                <a:spcPts val="1600"/>
              </a:spcBef>
              <a:spcAft>
                <a:spcPts val="0"/>
              </a:spcAft>
              <a:buSzPts val="1200"/>
              <a:buFont typeface="Avenir"/>
              <a:buChar char="○"/>
              <a:defRPr sz="1200">
                <a:latin typeface="Avenir"/>
                <a:ea typeface="Avenir"/>
                <a:cs typeface="Avenir"/>
                <a:sym typeface="Avenir"/>
              </a:defRPr>
            </a:lvl2pPr>
            <a:lvl3pPr indent="-304800" lvl="2" marL="1371600" algn="l">
              <a:lnSpc>
                <a:spcPct val="115000"/>
              </a:lnSpc>
              <a:spcBef>
                <a:spcPts val="1600"/>
              </a:spcBef>
              <a:spcAft>
                <a:spcPts val="0"/>
              </a:spcAft>
              <a:buSzPts val="1200"/>
              <a:buFont typeface="Avenir"/>
              <a:buChar char="■"/>
              <a:defRPr sz="1200">
                <a:latin typeface="Avenir"/>
                <a:ea typeface="Avenir"/>
                <a:cs typeface="Avenir"/>
                <a:sym typeface="Avenir"/>
              </a:defRPr>
            </a:lvl3pPr>
            <a:lvl4pPr indent="-304800" lvl="3" marL="1828800" algn="l">
              <a:lnSpc>
                <a:spcPct val="115000"/>
              </a:lnSpc>
              <a:spcBef>
                <a:spcPts val="1600"/>
              </a:spcBef>
              <a:spcAft>
                <a:spcPts val="0"/>
              </a:spcAft>
              <a:buSzPts val="1200"/>
              <a:buFont typeface="Avenir"/>
              <a:buChar char="●"/>
              <a:defRPr sz="1200">
                <a:latin typeface="Avenir"/>
                <a:ea typeface="Avenir"/>
                <a:cs typeface="Avenir"/>
                <a:sym typeface="Avenir"/>
              </a:defRPr>
            </a:lvl4pPr>
            <a:lvl5pPr indent="-304800" lvl="4" marL="2286000" algn="l">
              <a:lnSpc>
                <a:spcPct val="115000"/>
              </a:lnSpc>
              <a:spcBef>
                <a:spcPts val="1600"/>
              </a:spcBef>
              <a:spcAft>
                <a:spcPts val="0"/>
              </a:spcAft>
              <a:buSzPts val="1200"/>
              <a:buFont typeface="Avenir"/>
              <a:buChar char="○"/>
              <a:defRPr sz="1200">
                <a:latin typeface="Avenir"/>
                <a:ea typeface="Avenir"/>
                <a:cs typeface="Avenir"/>
                <a:sym typeface="Avenir"/>
              </a:defRPr>
            </a:lvl5pPr>
            <a:lvl6pPr indent="-304800" lvl="5" marL="2743200" algn="l">
              <a:lnSpc>
                <a:spcPct val="115000"/>
              </a:lnSpc>
              <a:spcBef>
                <a:spcPts val="1600"/>
              </a:spcBef>
              <a:spcAft>
                <a:spcPts val="0"/>
              </a:spcAft>
              <a:buSzPts val="1200"/>
              <a:buFont typeface="Avenir"/>
              <a:buChar char="■"/>
              <a:defRPr sz="1200">
                <a:latin typeface="Avenir"/>
                <a:ea typeface="Avenir"/>
                <a:cs typeface="Avenir"/>
                <a:sym typeface="Avenir"/>
              </a:defRPr>
            </a:lvl6pPr>
            <a:lvl7pPr indent="-304800" lvl="6" marL="3200400" algn="l">
              <a:lnSpc>
                <a:spcPct val="115000"/>
              </a:lnSpc>
              <a:spcBef>
                <a:spcPts val="1600"/>
              </a:spcBef>
              <a:spcAft>
                <a:spcPts val="0"/>
              </a:spcAft>
              <a:buSzPts val="1200"/>
              <a:buFont typeface="Avenir"/>
              <a:buChar char="●"/>
              <a:defRPr sz="1200">
                <a:latin typeface="Avenir"/>
                <a:ea typeface="Avenir"/>
                <a:cs typeface="Avenir"/>
                <a:sym typeface="Avenir"/>
              </a:defRPr>
            </a:lvl7pPr>
            <a:lvl8pPr indent="-304800" lvl="7" marL="3657600" algn="l">
              <a:lnSpc>
                <a:spcPct val="115000"/>
              </a:lnSpc>
              <a:spcBef>
                <a:spcPts val="1600"/>
              </a:spcBef>
              <a:spcAft>
                <a:spcPts val="0"/>
              </a:spcAft>
              <a:buSzPts val="1200"/>
              <a:buFont typeface="Avenir"/>
              <a:buChar char="○"/>
              <a:defRPr sz="1200">
                <a:latin typeface="Avenir"/>
                <a:ea typeface="Avenir"/>
                <a:cs typeface="Avenir"/>
                <a:sym typeface="Avenir"/>
              </a:defRPr>
            </a:lvl8pPr>
            <a:lvl9pPr indent="-304800" lvl="8" marL="4114800" algn="l">
              <a:lnSpc>
                <a:spcPct val="115000"/>
              </a:lnSpc>
              <a:spcBef>
                <a:spcPts val="1600"/>
              </a:spcBef>
              <a:spcAft>
                <a:spcPts val="1600"/>
              </a:spcAft>
              <a:buSzPts val="1200"/>
              <a:buFont typeface="Avenir"/>
              <a:buChar char="■"/>
              <a:defRPr sz="1200">
                <a:latin typeface="Avenir"/>
                <a:ea typeface="Avenir"/>
                <a:cs typeface="Avenir"/>
                <a:sym typeface="Avenir"/>
              </a:defRPr>
            </a:lvl9pPr>
          </a:lstStyle>
          <a:p/>
        </p:txBody>
      </p:sp>
      <p:sp>
        <p:nvSpPr>
          <p:cNvPr id="43" name="Google Shape;43;p40"/>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F7F0CD"/>
        </a:solidFill>
      </p:bgPr>
    </p:bg>
    <p:spTree>
      <p:nvGrpSpPr>
        <p:cNvPr id="5" name="Shape 5"/>
        <p:cNvGrpSpPr/>
        <p:nvPr/>
      </p:nvGrpSpPr>
      <p:grpSpPr>
        <a:xfrm>
          <a:off x="0" y="0"/>
          <a:ext cx="0" cy="0"/>
          <a:chOff x="0" y="0"/>
          <a:chExt cx="0" cy="0"/>
        </a:xfrm>
      </p:grpSpPr>
      <p:sp>
        <p:nvSpPr>
          <p:cNvPr id="6" name="Google Shape;6;p32"/>
          <p:cNvSpPr txBox="1"/>
          <p:nvPr>
            <p:ph type="title"/>
          </p:nvPr>
        </p:nvSpPr>
        <p:spPr>
          <a:xfrm>
            <a:off x="108450" y="0"/>
            <a:ext cx="8927100" cy="9555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rgbClr val="FB923C"/>
              </a:buClr>
              <a:buSzPts val="3400"/>
              <a:buFont typeface="Avenir"/>
              <a:buNone/>
              <a:defRPr b="0" i="0" sz="3400" u="none" cap="none" strike="noStrike">
                <a:solidFill>
                  <a:srgbClr val="FB923C"/>
                </a:solidFill>
                <a:latin typeface="Avenir"/>
                <a:ea typeface="Avenir"/>
                <a:cs typeface="Avenir"/>
                <a:sym typeface="Avenir"/>
              </a:defRPr>
            </a:lvl1pPr>
            <a:lvl2pPr lvl="1" marR="0" rtl="0" algn="l">
              <a:lnSpc>
                <a:spcPct val="100000"/>
              </a:lnSpc>
              <a:spcBef>
                <a:spcPts val="0"/>
              </a:spcBef>
              <a:spcAft>
                <a:spcPts val="0"/>
              </a:spcAft>
              <a:buClr>
                <a:srgbClr val="FB923C"/>
              </a:buClr>
              <a:buSzPts val="3400"/>
              <a:buFont typeface="Avenir"/>
              <a:buNone/>
              <a:defRPr b="0" i="0" sz="3400" u="none" cap="none" strike="noStrike">
                <a:solidFill>
                  <a:srgbClr val="FB923C"/>
                </a:solidFill>
                <a:latin typeface="Avenir"/>
                <a:ea typeface="Avenir"/>
                <a:cs typeface="Avenir"/>
                <a:sym typeface="Avenir"/>
              </a:defRPr>
            </a:lvl2pPr>
            <a:lvl3pPr lvl="2" marR="0" rtl="0" algn="l">
              <a:lnSpc>
                <a:spcPct val="100000"/>
              </a:lnSpc>
              <a:spcBef>
                <a:spcPts val="0"/>
              </a:spcBef>
              <a:spcAft>
                <a:spcPts val="0"/>
              </a:spcAft>
              <a:buClr>
                <a:srgbClr val="FB923C"/>
              </a:buClr>
              <a:buSzPts val="3400"/>
              <a:buFont typeface="Avenir"/>
              <a:buNone/>
              <a:defRPr b="0" i="0" sz="3400" u="none" cap="none" strike="noStrike">
                <a:solidFill>
                  <a:srgbClr val="FB923C"/>
                </a:solidFill>
                <a:latin typeface="Avenir"/>
                <a:ea typeface="Avenir"/>
                <a:cs typeface="Avenir"/>
                <a:sym typeface="Avenir"/>
              </a:defRPr>
            </a:lvl3pPr>
            <a:lvl4pPr lvl="3" marR="0" rtl="0" algn="l">
              <a:lnSpc>
                <a:spcPct val="100000"/>
              </a:lnSpc>
              <a:spcBef>
                <a:spcPts val="0"/>
              </a:spcBef>
              <a:spcAft>
                <a:spcPts val="0"/>
              </a:spcAft>
              <a:buClr>
                <a:srgbClr val="FB923C"/>
              </a:buClr>
              <a:buSzPts val="3400"/>
              <a:buFont typeface="Avenir"/>
              <a:buNone/>
              <a:defRPr b="0" i="0" sz="3400" u="none" cap="none" strike="noStrike">
                <a:solidFill>
                  <a:srgbClr val="FB923C"/>
                </a:solidFill>
                <a:latin typeface="Avenir"/>
                <a:ea typeface="Avenir"/>
                <a:cs typeface="Avenir"/>
                <a:sym typeface="Avenir"/>
              </a:defRPr>
            </a:lvl4pPr>
            <a:lvl5pPr lvl="4" marR="0" rtl="0" algn="l">
              <a:lnSpc>
                <a:spcPct val="100000"/>
              </a:lnSpc>
              <a:spcBef>
                <a:spcPts val="0"/>
              </a:spcBef>
              <a:spcAft>
                <a:spcPts val="0"/>
              </a:spcAft>
              <a:buClr>
                <a:srgbClr val="FB923C"/>
              </a:buClr>
              <a:buSzPts val="3400"/>
              <a:buFont typeface="Avenir"/>
              <a:buNone/>
              <a:defRPr b="0" i="0" sz="3400" u="none" cap="none" strike="noStrike">
                <a:solidFill>
                  <a:srgbClr val="FB923C"/>
                </a:solidFill>
                <a:latin typeface="Avenir"/>
                <a:ea typeface="Avenir"/>
                <a:cs typeface="Avenir"/>
                <a:sym typeface="Avenir"/>
              </a:defRPr>
            </a:lvl5pPr>
            <a:lvl6pPr lvl="5" marR="0" rtl="0" algn="l">
              <a:lnSpc>
                <a:spcPct val="100000"/>
              </a:lnSpc>
              <a:spcBef>
                <a:spcPts val="0"/>
              </a:spcBef>
              <a:spcAft>
                <a:spcPts val="0"/>
              </a:spcAft>
              <a:buClr>
                <a:srgbClr val="FB923C"/>
              </a:buClr>
              <a:buSzPts val="3400"/>
              <a:buFont typeface="Avenir"/>
              <a:buNone/>
              <a:defRPr b="0" i="0" sz="3400" u="none" cap="none" strike="noStrike">
                <a:solidFill>
                  <a:srgbClr val="FB923C"/>
                </a:solidFill>
                <a:latin typeface="Avenir"/>
                <a:ea typeface="Avenir"/>
                <a:cs typeface="Avenir"/>
                <a:sym typeface="Avenir"/>
              </a:defRPr>
            </a:lvl6pPr>
            <a:lvl7pPr lvl="6" marR="0" rtl="0" algn="l">
              <a:lnSpc>
                <a:spcPct val="100000"/>
              </a:lnSpc>
              <a:spcBef>
                <a:spcPts val="0"/>
              </a:spcBef>
              <a:spcAft>
                <a:spcPts val="0"/>
              </a:spcAft>
              <a:buClr>
                <a:srgbClr val="FB923C"/>
              </a:buClr>
              <a:buSzPts val="3400"/>
              <a:buFont typeface="Avenir"/>
              <a:buNone/>
              <a:defRPr b="0" i="0" sz="3400" u="none" cap="none" strike="noStrike">
                <a:solidFill>
                  <a:srgbClr val="FB923C"/>
                </a:solidFill>
                <a:latin typeface="Avenir"/>
                <a:ea typeface="Avenir"/>
                <a:cs typeface="Avenir"/>
                <a:sym typeface="Avenir"/>
              </a:defRPr>
            </a:lvl7pPr>
            <a:lvl8pPr lvl="7" marR="0" rtl="0" algn="l">
              <a:lnSpc>
                <a:spcPct val="100000"/>
              </a:lnSpc>
              <a:spcBef>
                <a:spcPts val="0"/>
              </a:spcBef>
              <a:spcAft>
                <a:spcPts val="0"/>
              </a:spcAft>
              <a:buClr>
                <a:srgbClr val="FB923C"/>
              </a:buClr>
              <a:buSzPts val="3400"/>
              <a:buFont typeface="Avenir"/>
              <a:buNone/>
              <a:defRPr b="0" i="0" sz="3400" u="none" cap="none" strike="noStrike">
                <a:solidFill>
                  <a:srgbClr val="FB923C"/>
                </a:solidFill>
                <a:latin typeface="Avenir"/>
                <a:ea typeface="Avenir"/>
                <a:cs typeface="Avenir"/>
                <a:sym typeface="Avenir"/>
              </a:defRPr>
            </a:lvl8pPr>
            <a:lvl9pPr lvl="8" marR="0" rtl="0" algn="l">
              <a:lnSpc>
                <a:spcPct val="100000"/>
              </a:lnSpc>
              <a:spcBef>
                <a:spcPts val="0"/>
              </a:spcBef>
              <a:spcAft>
                <a:spcPts val="0"/>
              </a:spcAft>
              <a:buClr>
                <a:srgbClr val="FB923C"/>
              </a:buClr>
              <a:buSzPts val="3400"/>
              <a:buFont typeface="Avenir"/>
              <a:buNone/>
              <a:defRPr b="0" i="0" sz="3400" u="none" cap="none" strike="noStrike">
                <a:solidFill>
                  <a:srgbClr val="FB923C"/>
                </a:solidFill>
                <a:latin typeface="Avenir"/>
                <a:ea typeface="Avenir"/>
                <a:cs typeface="Avenir"/>
                <a:sym typeface="Avenir"/>
              </a:defRPr>
            </a:lvl9pPr>
          </a:lstStyle>
          <a:p/>
        </p:txBody>
      </p:sp>
      <p:sp>
        <p:nvSpPr>
          <p:cNvPr id="7" name="Google Shape;7;p32"/>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rgbClr val="666666"/>
              </a:buClr>
              <a:buSzPts val="1800"/>
              <a:buFont typeface="Avenir"/>
              <a:buChar char="●"/>
              <a:defRPr b="0" i="0" sz="1800" u="none" cap="none" strike="noStrike">
                <a:solidFill>
                  <a:srgbClr val="666666"/>
                </a:solidFill>
                <a:latin typeface="Avenir"/>
                <a:ea typeface="Avenir"/>
                <a:cs typeface="Avenir"/>
                <a:sym typeface="Avenir"/>
              </a:defRPr>
            </a:lvl1pPr>
            <a:lvl2pPr indent="-317500" lvl="1" marL="914400" marR="0" rtl="0" algn="l">
              <a:lnSpc>
                <a:spcPct val="115000"/>
              </a:lnSpc>
              <a:spcBef>
                <a:spcPts val="1600"/>
              </a:spcBef>
              <a:spcAft>
                <a:spcPts val="0"/>
              </a:spcAft>
              <a:buClr>
                <a:srgbClr val="666666"/>
              </a:buClr>
              <a:buSzPts val="1400"/>
              <a:buFont typeface="Avenir"/>
              <a:buChar char="○"/>
              <a:defRPr b="0" i="0" sz="1400" u="none" cap="none" strike="noStrike">
                <a:solidFill>
                  <a:srgbClr val="666666"/>
                </a:solidFill>
                <a:latin typeface="Avenir"/>
                <a:ea typeface="Avenir"/>
                <a:cs typeface="Avenir"/>
                <a:sym typeface="Avenir"/>
              </a:defRPr>
            </a:lvl2pPr>
            <a:lvl3pPr indent="-317500" lvl="2" marL="1371600" marR="0" rtl="0" algn="l">
              <a:lnSpc>
                <a:spcPct val="115000"/>
              </a:lnSpc>
              <a:spcBef>
                <a:spcPts val="1600"/>
              </a:spcBef>
              <a:spcAft>
                <a:spcPts val="0"/>
              </a:spcAft>
              <a:buClr>
                <a:srgbClr val="666666"/>
              </a:buClr>
              <a:buSzPts val="1400"/>
              <a:buFont typeface="Avenir"/>
              <a:buChar char="■"/>
              <a:defRPr b="0" i="0" sz="1400" u="none" cap="none" strike="noStrike">
                <a:solidFill>
                  <a:srgbClr val="666666"/>
                </a:solidFill>
                <a:latin typeface="Avenir"/>
                <a:ea typeface="Avenir"/>
                <a:cs typeface="Avenir"/>
                <a:sym typeface="Avenir"/>
              </a:defRPr>
            </a:lvl3pPr>
            <a:lvl4pPr indent="-317500" lvl="3" marL="1828800" marR="0" rtl="0" algn="l">
              <a:lnSpc>
                <a:spcPct val="115000"/>
              </a:lnSpc>
              <a:spcBef>
                <a:spcPts val="1600"/>
              </a:spcBef>
              <a:spcAft>
                <a:spcPts val="0"/>
              </a:spcAft>
              <a:buClr>
                <a:srgbClr val="666666"/>
              </a:buClr>
              <a:buSzPts val="1400"/>
              <a:buFont typeface="Avenir"/>
              <a:buChar char="●"/>
              <a:defRPr b="0" i="0" sz="1400" u="none" cap="none" strike="noStrike">
                <a:solidFill>
                  <a:srgbClr val="666666"/>
                </a:solidFill>
                <a:latin typeface="Avenir"/>
                <a:ea typeface="Avenir"/>
                <a:cs typeface="Avenir"/>
                <a:sym typeface="Avenir"/>
              </a:defRPr>
            </a:lvl4pPr>
            <a:lvl5pPr indent="-317500" lvl="4" marL="2286000" marR="0" rtl="0" algn="l">
              <a:lnSpc>
                <a:spcPct val="115000"/>
              </a:lnSpc>
              <a:spcBef>
                <a:spcPts val="1600"/>
              </a:spcBef>
              <a:spcAft>
                <a:spcPts val="0"/>
              </a:spcAft>
              <a:buClr>
                <a:srgbClr val="666666"/>
              </a:buClr>
              <a:buSzPts val="1400"/>
              <a:buFont typeface="Avenir"/>
              <a:buChar char="○"/>
              <a:defRPr b="0" i="0" sz="1400" u="none" cap="none" strike="noStrike">
                <a:solidFill>
                  <a:srgbClr val="666666"/>
                </a:solidFill>
                <a:latin typeface="Avenir"/>
                <a:ea typeface="Avenir"/>
                <a:cs typeface="Avenir"/>
                <a:sym typeface="Avenir"/>
              </a:defRPr>
            </a:lvl5pPr>
            <a:lvl6pPr indent="-317500" lvl="5" marL="2743200" marR="0" rtl="0" algn="l">
              <a:lnSpc>
                <a:spcPct val="115000"/>
              </a:lnSpc>
              <a:spcBef>
                <a:spcPts val="1600"/>
              </a:spcBef>
              <a:spcAft>
                <a:spcPts val="0"/>
              </a:spcAft>
              <a:buClr>
                <a:srgbClr val="666666"/>
              </a:buClr>
              <a:buSzPts val="1400"/>
              <a:buFont typeface="Avenir"/>
              <a:buChar char="■"/>
              <a:defRPr b="0" i="0" sz="1400" u="none" cap="none" strike="noStrike">
                <a:solidFill>
                  <a:srgbClr val="666666"/>
                </a:solidFill>
                <a:latin typeface="Avenir"/>
                <a:ea typeface="Avenir"/>
                <a:cs typeface="Avenir"/>
                <a:sym typeface="Avenir"/>
              </a:defRPr>
            </a:lvl6pPr>
            <a:lvl7pPr indent="-317500" lvl="6" marL="3200400" marR="0" rtl="0" algn="l">
              <a:lnSpc>
                <a:spcPct val="115000"/>
              </a:lnSpc>
              <a:spcBef>
                <a:spcPts val="1600"/>
              </a:spcBef>
              <a:spcAft>
                <a:spcPts val="0"/>
              </a:spcAft>
              <a:buClr>
                <a:srgbClr val="666666"/>
              </a:buClr>
              <a:buSzPts val="1400"/>
              <a:buFont typeface="Avenir"/>
              <a:buChar char="●"/>
              <a:defRPr b="0" i="0" sz="1400" u="none" cap="none" strike="noStrike">
                <a:solidFill>
                  <a:srgbClr val="666666"/>
                </a:solidFill>
                <a:latin typeface="Avenir"/>
                <a:ea typeface="Avenir"/>
                <a:cs typeface="Avenir"/>
                <a:sym typeface="Avenir"/>
              </a:defRPr>
            </a:lvl7pPr>
            <a:lvl8pPr indent="-317500" lvl="7" marL="3657600" marR="0" rtl="0" algn="l">
              <a:lnSpc>
                <a:spcPct val="115000"/>
              </a:lnSpc>
              <a:spcBef>
                <a:spcPts val="1600"/>
              </a:spcBef>
              <a:spcAft>
                <a:spcPts val="0"/>
              </a:spcAft>
              <a:buClr>
                <a:srgbClr val="666666"/>
              </a:buClr>
              <a:buSzPts val="1400"/>
              <a:buFont typeface="Avenir"/>
              <a:buChar char="○"/>
              <a:defRPr b="0" i="0" sz="1400" u="none" cap="none" strike="noStrike">
                <a:solidFill>
                  <a:srgbClr val="666666"/>
                </a:solidFill>
                <a:latin typeface="Avenir"/>
                <a:ea typeface="Avenir"/>
                <a:cs typeface="Avenir"/>
                <a:sym typeface="Avenir"/>
              </a:defRPr>
            </a:lvl8pPr>
            <a:lvl9pPr indent="-317500" lvl="8" marL="4114800" marR="0" rtl="0" algn="l">
              <a:lnSpc>
                <a:spcPct val="115000"/>
              </a:lnSpc>
              <a:spcBef>
                <a:spcPts val="1600"/>
              </a:spcBef>
              <a:spcAft>
                <a:spcPts val="1600"/>
              </a:spcAft>
              <a:buClr>
                <a:srgbClr val="666666"/>
              </a:buClr>
              <a:buSzPts val="1400"/>
              <a:buFont typeface="Avenir"/>
              <a:buChar char="■"/>
              <a:defRPr b="0" i="0" sz="1400" u="none" cap="none" strike="noStrike">
                <a:solidFill>
                  <a:srgbClr val="666666"/>
                </a:solidFill>
                <a:latin typeface="Avenir"/>
                <a:ea typeface="Avenir"/>
                <a:cs typeface="Avenir"/>
                <a:sym typeface="Avenir"/>
              </a:defRPr>
            </a:lvl9pPr>
          </a:lstStyle>
          <a:p/>
        </p:txBody>
      </p:sp>
      <p:sp>
        <p:nvSpPr>
          <p:cNvPr id="8" name="Google Shape;8;p32"/>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gb0491fc4c3_0_7"/>
          <p:cNvSpPr txBox="1"/>
          <p:nvPr/>
        </p:nvSpPr>
        <p:spPr>
          <a:xfrm>
            <a:off x="900450" y="252850"/>
            <a:ext cx="7343100" cy="856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3000"/>
              <a:buFont typeface="Arial"/>
              <a:buNone/>
            </a:pPr>
            <a:r>
              <a:rPr b="0" i="0" lang="en-GB" sz="3000" u="none" cap="none" strike="noStrike">
                <a:solidFill>
                  <a:schemeClr val="accent1"/>
                </a:solidFill>
                <a:latin typeface="Avenir"/>
                <a:ea typeface="Avenir"/>
                <a:cs typeface="Avenir"/>
                <a:sym typeface="Avenir"/>
              </a:rPr>
              <a:t>ABBO Approach: Core Concepts</a:t>
            </a:r>
            <a:endParaRPr b="0" i="0" sz="3000" u="none" cap="none" strike="noStrike">
              <a:solidFill>
                <a:schemeClr val="accent1"/>
              </a:solidFill>
              <a:latin typeface="Avenir"/>
              <a:ea typeface="Avenir"/>
              <a:cs typeface="Avenir"/>
              <a:sym typeface="Avenir"/>
            </a:endParaRPr>
          </a:p>
        </p:txBody>
      </p:sp>
      <p:sp>
        <p:nvSpPr>
          <p:cNvPr id="68" name="Google Shape;68;gb0491fc4c3_0_7"/>
          <p:cNvSpPr txBox="1"/>
          <p:nvPr/>
        </p:nvSpPr>
        <p:spPr>
          <a:xfrm>
            <a:off x="605696" y="690825"/>
            <a:ext cx="7932600" cy="4906800"/>
          </a:xfrm>
          <a:prstGeom prst="rect">
            <a:avLst/>
          </a:prstGeom>
          <a:noFill/>
          <a:ln>
            <a:noFill/>
          </a:ln>
        </p:spPr>
        <p:txBody>
          <a:bodyPr anchorCtr="0" anchor="t" bIns="91425" lIns="91425" spcFirstLastPara="1" rIns="91425" wrap="square" tIns="91425">
            <a:noAutofit/>
          </a:bodyPr>
          <a:lstStyle/>
          <a:p>
            <a:pPr indent="0" lvl="0" marL="457200" marR="0" rtl="0" algn="l">
              <a:lnSpc>
                <a:spcPct val="90000"/>
              </a:lnSpc>
              <a:spcBef>
                <a:spcPts val="700"/>
              </a:spcBef>
              <a:spcAft>
                <a:spcPts val="0"/>
              </a:spcAft>
              <a:buClr>
                <a:schemeClr val="dk1"/>
              </a:buClr>
              <a:buSzPts val="1100"/>
              <a:buFont typeface="Arial"/>
              <a:buNone/>
            </a:pPr>
            <a:r>
              <a:rPr b="1" i="0" lang="en-GB" sz="1800" u="none" cap="none" strike="noStrike">
                <a:solidFill>
                  <a:srgbClr val="33CC33"/>
                </a:solidFill>
                <a:latin typeface="Avenir"/>
                <a:ea typeface="Avenir"/>
                <a:cs typeface="Avenir"/>
                <a:sym typeface="Avenir"/>
              </a:rPr>
              <a:t>YES</a:t>
            </a:r>
            <a:endParaRPr b="1" i="0" sz="1800" u="none" cap="none" strike="noStrike">
              <a:solidFill>
                <a:srgbClr val="33CC33"/>
              </a:solidFill>
              <a:latin typeface="Avenir"/>
              <a:ea typeface="Avenir"/>
              <a:cs typeface="Avenir"/>
              <a:sym typeface="Avenir"/>
            </a:endParaRPr>
          </a:p>
          <a:p>
            <a:pPr indent="0" lvl="0" marL="457200" marR="0" rtl="0" algn="l">
              <a:lnSpc>
                <a:spcPct val="90000"/>
              </a:lnSpc>
              <a:spcBef>
                <a:spcPts val="700"/>
              </a:spcBef>
              <a:spcAft>
                <a:spcPts val="0"/>
              </a:spcAft>
              <a:buClr>
                <a:schemeClr val="dk1"/>
              </a:buClr>
              <a:buSzPts val="1100"/>
              <a:buFont typeface="Arial"/>
              <a:buNone/>
            </a:pPr>
            <a:r>
              <a:rPr b="1" i="0" lang="en-GB" sz="1800" u="none" cap="none" strike="noStrike">
                <a:solidFill>
                  <a:schemeClr val="dk1"/>
                </a:solidFill>
                <a:latin typeface="Avenir"/>
                <a:ea typeface="Avenir"/>
                <a:cs typeface="Avenir"/>
                <a:sym typeface="Avenir"/>
              </a:rPr>
              <a:t>Acknowledge God as the Great Counselor</a:t>
            </a:r>
            <a:endParaRPr b="1" i="0" sz="1800" u="none" cap="none" strike="noStrike">
              <a:solidFill>
                <a:schemeClr val="dk1"/>
              </a:solidFill>
              <a:latin typeface="Avenir"/>
              <a:ea typeface="Avenir"/>
              <a:cs typeface="Avenir"/>
              <a:sym typeface="Avenir"/>
            </a:endParaRPr>
          </a:p>
          <a:p>
            <a:pPr indent="0" lvl="0" marL="457200" marR="0" rtl="0" algn="l">
              <a:lnSpc>
                <a:spcPct val="90000"/>
              </a:lnSpc>
              <a:spcBef>
                <a:spcPts val="700"/>
              </a:spcBef>
              <a:spcAft>
                <a:spcPts val="0"/>
              </a:spcAft>
              <a:buClr>
                <a:schemeClr val="dk1"/>
              </a:buClr>
              <a:buSzPts val="1100"/>
              <a:buFont typeface="Arial"/>
              <a:buNone/>
            </a:pPr>
            <a:r>
              <a:t/>
            </a:r>
            <a:endParaRPr b="1" i="0" sz="1800" u="none" cap="none" strike="noStrike">
              <a:solidFill>
                <a:schemeClr val="dk1"/>
              </a:solidFill>
              <a:latin typeface="Avenir"/>
              <a:ea typeface="Avenir"/>
              <a:cs typeface="Avenir"/>
              <a:sym typeface="Avenir"/>
            </a:endParaRPr>
          </a:p>
          <a:p>
            <a:pPr indent="0" lvl="0" marL="457200" marR="0" rtl="0" algn="l">
              <a:lnSpc>
                <a:spcPct val="90000"/>
              </a:lnSpc>
              <a:spcBef>
                <a:spcPts val="700"/>
              </a:spcBef>
              <a:spcAft>
                <a:spcPts val="0"/>
              </a:spcAft>
              <a:buClr>
                <a:schemeClr val="dk1"/>
              </a:buClr>
              <a:buSzPts val="1100"/>
              <a:buFont typeface="Arial"/>
              <a:buNone/>
            </a:pPr>
            <a:r>
              <a:rPr b="1" i="0" lang="en-GB" sz="1800" u="none" cap="none" strike="noStrike">
                <a:solidFill>
                  <a:schemeClr val="dk1"/>
                </a:solidFill>
                <a:latin typeface="Avenir"/>
                <a:ea typeface="Avenir"/>
                <a:cs typeface="Avenir"/>
                <a:sym typeface="Avenir"/>
              </a:rPr>
              <a:t>He brings change in the Jesus follower</a:t>
            </a:r>
            <a:endParaRPr b="1" i="0" sz="1800" u="none" cap="none" strike="noStrike">
              <a:solidFill>
                <a:schemeClr val="dk1"/>
              </a:solidFill>
              <a:latin typeface="Avenir"/>
              <a:ea typeface="Avenir"/>
              <a:cs typeface="Avenir"/>
              <a:sym typeface="Avenir"/>
            </a:endParaRPr>
          </a:p>
          <a:p>
            <a:pPr indent="0" lvl="0" marL="457200" marR="0" rtl="0" algn="l">
              <a:lnSpc>
                <a:spcPct val="90000"/>
              </a:lnSpc>
              <a:spcBef>
                <a:spcPts val="700"/>
              </a:spcBef>
              <a:spcAft>
                <a:spcPts val="0"/>
              </a:spcAft>
              <a:buClr>
                <a:schemeClr val="dk1"/>
              </a:buClr>
              <a:buSzPts val="1100"/>
              <a:buFont typeface="Arial"/>
              <a:buNone/>
            </a:pPr>
            <a:r>
              <a:t/>
            </a:r>
            <a:endParaRPr b="1" i="0" sz="1800" u="none" cap="none" strike="noStrike">
              <a:solidFill>
                <a:schemeClr val="dk1"/>
              </a:solidFill>
              <a:latin typeface="Avenir"/>
              <a:ea typeface="Avenir"/>
              <a:cs typeface="Avenir"/>
              <a:sym typeface="Avenir"/>
            </a:endParaRPr>
          </a:p>
          <a:p>
            <a:pPr indent="0" lvl="0" marL="457200" marR="0" rtl="0" algn="l">
              <a:lnSpc>
                <a:spcPct val="90000"/>
              </a:lnSpc>
              <a:spcBef>
                <a:spcPts val="700"/>
              </a:spcBef>
              <a:spcAft>
                <a:spcPts val="0"/>
              </a:spcAft>
              <a:buClr>
                <a:schemeClr val="dk1"/>
              </a:buClr>
              <a:buSzPts val="1100"/>
              <a:buFont typeface="Arial"/>
              <a:buNone/>
            </a:pPr>
            <a:r>
              <a:rPr b="1" i="0" lang="en-GB" sz="1800" u="none" cap="none" strike="noStrike">
                <a:solidFill>
                  <a:schemeClr val="dk1"/>
                </a:solidFill>
                <a:latin typeface="Avenir"/>
                <a:ea typeface="Avenir"/>
                <a:cs typeface="Avenir"/>
                <a:sym typeface="Avenir"/>
              </a:rPr>
              <a:t>He works in us and with us in daily change/growth (Phil 2:13)</a:t>
            </a:r>
            <a:endParaRPr b="1" i="0" sz="1800" u="none" cap="none" strike="noStrike">
              <a:solidFill>
                <a:schemeClr val="dk1"/>
              </a:solidFill>
              <a:latin typeface="Avenir"/>
              <a:ea typeface="Avenir"/>
              <a:cs typeface="Avenir"/>
              <a:sym typeface="Avenir"/>
            </a:endParaRPr>
          </a:p>
          <a:p>
            <a:pPr indent="0" lvl="0" marL="457200" marR="0" rtl="0" algn="l">
              <a:lnSpc>
                <a:spcPct val="90000"/>
              </a:lnSpc>
              <a:spcBef>
                <a:spcPts val="700"/>
              </a:spcBef>
              <a:spcAft>
                <a:spcPts val="0"/>
              </a:spcAft>
              <a:buClr>
                <a:schemeClr val="dk1"/>
              </a:buClr>
              <a:buSzPts val="1100"/>
              <a:buFont typeface="Arial"/>
              <a:buNone/>
            </a:pPr>
            <a:r>
              <a:t/>
            </a:r>
            <a:endParaRPr b="1" i="0" sz="1800" u="none" cap="none" strike="noStrike">
              <a:solidFill>
                <a:schemeClr val="dk1"/>
              </a:solidFill>
              <a:latin typeface="Avenir"/>
              <a:ea typeface="Avenir"/>
              <a:cs typeface="Avenir"/>
              <a:sym typeface="Avenir"/>
            </a:endParaRPr>
          </a:p>
          <a:p>
            <a:pPr indent="0" lvl="0" marL="457200" marR="0" rtl="0" algn="l">
              <a:lnSpc>
                <a:spcPct val="90000"/>
              </a:lnSpc>
              <a:spcBef>
                <a:spcPts val="700"/>
              </a:spcBef>
              <a:spcAft>
                <a:spcPts val="0"/>
              </a:spcAft>
              <a:buClr>
                <a:schemeClr val="dk1"/>
              </a:buClr>
              <a:buSzPts val="1100"/>
              <a:buFont typeface="Arial"/>
              <a:buNone/>
            </a:pPr>
            <a:r>
              <a:rPr b="1" i="0" lang="en-GB" sz="1800" u="none" cap="none" strike="noStrike">
                <a:solidFill>
                  <a:schemeClr val="dk1"/>
                </a:solidFill>
                <a:latin typeface="Avenir"/>
                <a:ea typeface="Avenir"/>
                <a:cs typeface="Avenir"/>
                <a:sym typeface="Avenir"/>
              </a:rPr>
              <a:t>The Bible is the source for our counseling approach and practice. Insights from theological and human sciences are tested against Scripture.</a:t>
            </a:r>
            <a:endParaRPr b="1" i="0" sz="1800" u="none" cap="none" strike="noStrike">
              <a:solidFill>
                <a:schemeClr val="dk1"/>
              </a:solidFill>
              <a:latin typeface="Avenir"/>
              <a:ea typeface="Avenir"/>
              <a:cs typeface="Avenir"/>
              <a:sym typeface="Avenir"/>
            </a:endParaRPr>
          </a:p>
          <a:p>
            <a:pPr indent="0" lvl="0" marL="457200" marR="0" rtl="0" algn="l">
              <a:lnSpc>
                <a:spcPct val="90000"/>
              </a:lnSpc>
              <a:spcBef>
                <a:spcPts val="700"/>
              </a:spcBef>
              <a:spcAft>
                <a:spcPts val="0"/>
              </a:spcAft>
              <a:buClr>
                <a:schemeClr val="dk1"/>
              </a:buClr>
              <a:buSzPts val="1100"/>
              <a:buFont typeface="Arial"/>
              <a:buNone/>
            </a:pPr>
            <a:r>
              <a:t/>
            </a:r>
            <a:endParaRPr b="1" i="0" sz="1800" u="none" cap="none" strike="noStrike">
              <a:solidFill>
                <a:schemeClr val="dk1"/>
              </a:solidFill>
              <a:latin typeface="Avenir"/>
              <a:ea typeface="Avenir"/>
              <a:cs typeface="Avenir"/>
              <a:sym typeface="Avenir"/>
            </a:endParaRPr>
          </a:p>
          <a:p>
            <a:pPr indent="0" lvl="0" marL="457200" marR="0" rtl="0" algn="l">
              <a:lnSpc>
                <a:spcPct val="90000"/>
              </a:lnSpc>
              <a:spcBef>
                <a:spcPts val="700"/>
              </a:spcBef>
              <a:spcAft>
                <a:spcPts val="0"/>
              </a:spcAft>
              <a:buClr>
                <a:schemeClr val="dk1"/>
              </a:buClr>
              <a:buSzPts val="1100"/>
              <a:buFont typeface="Arial"/>
              <a:buNone/>
            </a:pPr>
            <a:r>
              <a:rPr b="1" i="0" lang="en-GB" sz="1800" u="none" cap="none" strike="noStrike">
                <a:solidFill>
                  <a:srgbClr val="FE5F44"/>
                </a:solidFill>
                <a:latin typeface="Avenir"/>
                <a:ea typeface="Avenir"/>
                <a:cs typeface="Avenir"/>
                <a:sym typeface="Avenir"/>
              </a:rPr>
              <a:t>NO</a:t>
            </a:r>
            <a:endParaRPr b="1" i="0" sz="1800" u="none" cap="none" strike="noStrike">
              <a:solidFill>
                <a:srgbClr val="FE5F44"/>
              </a:solidFill>
              <a:latin typeface="Avenir"/>
              <a:ea typeface="Avenir"/>
              <a:cs typeface="Avenir"/>
              <a:sym typeface="Avenir"/>
            </a:endParaRPr>
          </a:p>
          <a:p>
            <a:pPr indent="0" lvl="0" marL="457200" marR="0" rtl="0" algn="l">
              <a:lnSpc>
                <a:spcPct val="90000"/>
              </a:lnSpc>
              <a:spcBef>
                <a:spcPts val="700"/>
              </a:spcBef>
              <a:spcAft>
                <a:spcPts val="0"/>
              </a:spcAft>
              <a:buClr>
                <a:schemeClr val="dk1"/>
              </a:buClr>
              <a:buSzPts val="1100"/>
              <a:buFont typeface="Arial"/>
              <a:buNone/>
            </a:pPr>
            <a:r>
              <a:rPr b="1" i="0" lang="en-GB" sz="1800" u="none" cap="none" strike="noStrike">
                <a:solidFill>
                  <a:schemeClr val="dk1"/>
                </a:solidFill>
                <a:latin typeface="Avenir"/>
                <a:ea typeface="Avenir"/>
                <a:cs typeface="Avenir"/>
                <a:sym typeface="Avenir"/>
              </a:rPr>
              <a:t>•Self-help models that build on human abilities - one does everything</a:t>
            </a:r>
            <a:endParaRPr b="1" i="0" sz="1800" u="none" cap="none" strike="noStrike">
              <a:solidFill>
                <a:schemeClr val="dk1"/>
              </a:solidFill>
              <a:latin typeface="Avenir"/>
              <a:ea typeface="Avenir"/>
              <a:cs typeface="Avenir"/>
              <a:sym typeface="Avenir"/>
            </a:endParaRPr>
          </a:p>
          <a:p>
            <a:pPr indent="0" lvl="0" marL="457200" marR="0" rtl="0" algn="l">
              <a:lnSpc>
                <a:spcPct val="90000"/>
              </a:lnSpc>
              <a:spcBef>
                <a:spcPts val="700"/>
              </a:spcBef>
              <a:spcAft>
                <a:spcPts val="0"/>
              </a:spcAft>
              <a:buClr>
                <a:schemeClr val="dk1"/>
              </a:buClr>
              <a:buSzPts val="1100"/>
              <a:buFont typeface="Arial"/>
              <a:buNone/>
            </a:pPr>
            <a:r>
              <a:rPr b="1" i="0" lang="en-GB" sz="1800" u="none" cap="none" strike="noStrike">
                <a:solidFill>
                  <a:schemeClr val="dk1"/>
                </a:solidFill>
                <a:latin typeface="Avenir"/>
                <a:ea typeface="Avenir"/>
                <a:cs typeface="Avenir"/>
                <a:sym typeface="Avenir"/>
              </a:rPr>
              <a:t>• Quick repair techniques that want to completely "quick fix" problems - God does everything</a:t>
            </a:r>
            <a:endParaRPr b="1" i="0" sz="1800" u="none" cap="none" strike="noStrike">
              <a:solidFill>
                <a:schemeClr val="dk1"/>
              </a:solidFill>
              <a:latin typeface="Avenir"/>
              <a:ea typeface="Avenir"/>
              <a:cs typeface="Avenir"/>
              <a:sym typeface="Avenir"/>
            </a:endParaRPr>
          </a:p>
          <a:p>
            <a:pPr indent="0" lvl="0" marL="457200" marR="0" rtl="0" algn="l">
              <a:lnSpc>
                <a:spcPct val="90000"/>
              </a:lnSpc>
              <a:spcBef>
                <a:spcPts val="700"/>
              </a:spcBef>
              <a:spcAft>
                <a:spcPts val="0"/>
              </a:spcAft>
              <a:buClr>
                <a:srgbClr val="000000"/>
              </a:buClr>
              <a:buSzPts val="1800"/>
              <a:buFont typeface="Arial"/>
              <a:buNone/>
            </a:pPr>
            <a:r>
              <a:t/>
            </a:r>
            <a:endParaRPr b="1" i="0" sz="2400" u="none" cap="none" strike="noStrike">
              <a:solidFill>
                <a:srgbClr val="33CC33"/>
              </a:solidFill>
              <a:latin typeface="Avenir"/>
              <a:ea typeface="Avenir"/>
              <a:cs typeface="Avenir"/>
              <a:sym typeface="Avenir"/>
            </a:endParaRPr>
          </a:p>
          <a:p>
            <a:pPr indent="0" lvl="0" marL="0" marR="0" rtl="0" algn="l">
              <a:lnSpc>
                <a:spcPct val="90000"/>
              </a:lnSpc>
              <a:spcBef>
                <a:spcPts val="700"/>
              </a:spcBef>
              <a:spcAft>
                <a:spcPts val="0"/>
              </a:spcAft>
              <a:buClr>
                <a:schemeClr val="dk1"/>
              </a:buClr>
              <a:buSzPts val="1100"/>
              <a:buFont typeface="Arial"/>
              <a:buNone/>
            </a:pPr>
            <a:r>
              <a:t/>
            </a:r>
            <a:endParaRPr b="1" i="0" sz="1800" u="none" cap="none" strike="noStrike">
              <a:solidFill>
                <a:schemeClr val="dk1"/>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xEl>
                                              <p:pRg end="0" st="0"/>
                                            </p:txEl>
                                          </p:spTgt>
                                        </p:tgtEl>
                                        <p:attrNameLst>
                                          <p:attrName>style.visibility</p:attrName>
                                        </p:attrNameLst>
                                      </p:cBhvr>
                                      <p:to>
                                        <p:strVal val="visible"/>
                                      </p:to>
                                    </p:set>
                                    <p:animEffect filter="fade" transition="in">
                                      <p:cBhvr>
                                        <p:cTn dur="1000"/>
                                        <p:tgtEl>
                                          <p:spTgt spid="68">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xEl>
                                              <p:pRg end="1" st="1"/>
                                            </p:txEl>
                                          </p:spTgt>
                                        </p:tgtEl>
                                        <p:attrNameLst>
                                          <p:attrName>style.visibility</p:attrName>
                                        </p:attrNameLst>
                                      </p:cBhvr>
                                      <p:to>
                                        <p:strVal val="visible"/>
                                      </p:to>
                                    </p:set>
                                    <p:animEffect filter="fade" transition="in">
                                      <p:cBhvr>
                                        <p:cTn dur="1000"/>
                                        <p:tgtEl>
                                          <p:spTgt spid="68">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xEl>
                                              <p:pRg end="2" st="2"/>
                                            </p:txEl>
                                          </p:spTgt>
                                        </p:tgtEl>
                                        <p:attrNameLst>
                                          <p:attrName>style.visibility</p:attrName>
                                        </p:attrNameLst>
                                      </p:cBhvr>
                                      <p:to>
                                        <p:strVal val="visible"/>
                                      </p:to>
                                    </p:set>
                                    <p:animEffect filter="fade" transition="in">
                                      <p:cBhvr>
                                        <p:cTn dur="1000"/>
                                        <p:tgtEl>
                                          <p:spTgt spid="68">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xEl>
                                              <p:pRg end="3" st="3"/>
                                            </p:txEl>
                                          </p:spTgt>
                                        </p:tgtEl>
                                        <p:attrNameLst>
                                          <p:attrName>style.visibility</p:attrName>
                                        </p:attrNameLst>
                                      </p:cBhvr>
                                      <p:to>
                                        <p:strVal val="visible"/>
                                      </p:to>
                                    </p:set>
                                    <p:animEffect filter="fade" transition="in">
                                      <p:cBhvr>
                                        <p:cTn dur="1000"/>
                                        <p:tgtEl>
                                          <p:spTgt spid="68">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xEl>
                                              <p:pRg end="4" st="4"/>
                                            </p:txEl>
                                          </p:spTgt>
                                        </p:tgtEl>
                                        <p:attrNameLst>
                                          <p:attrName>style.visibility</p:attrName>
                                        </p:attrNameLst>
                                      </p:cBhvr>
                                      <p:to>
                                        <p:strVal val="visible"/>
                                      </p:to>
                                    </p:set>
                                    <p:animEffect filter="fade" transition="in">
                                      <p:cBhvr>
                                        <p:cTn dur="1000"/>
                                        <p:tgtEl>
                                          <p:spTgt spid="68">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xEl>
                                              <p:pRg end="5" st="5"/>
                                            </p:txEl>
                                          </p:spTgt>
                                        </p:tgtEl>
                                        <p:attrNameLst>
                                          <p:attrName>style.visibility</p:attrName>
                                        </p:attrNameLst>
                                      </p:cBhvr>
                                      <p:to>
                                        <p:strVal val="visible"/>
                                      </p:to>
                                    </p:set>
                                    <p:animEffect filter="fade" transition="in">
                                      <p:cBhvr>
                                        <p:cTn dur="1000"/>
                                        <p:tgtEl>
                                          <p:spTgt spid="68">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xEl>
                                              <p:pRg end="6" st="6"/>
                                            </p:txEl>
                                          </p:spTgt>
                                        </p:tgtEl>
                                        <p:attrNameLst>
                                          <p:attrName>style.visibility</p:attrName>
                                        </p:attrNameLst>
                                      </p:cBhvr>
                                      <p:to>
                                        <p:strVal val="visible"/>
                                      </p:to>
                                    </p:set>
                                    <p:animEffect filter="fade" transition="in">
                                      <p:cBhvr>
                                        <p:cTn dur="1000"/>
                                        <p:tgtEl>
                                          <p:spTgt spid="68">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xEl>
                                              <p:pRg end="7" st="7"/>
                                            </p:txEl>
                                          </p:spTgt>
                                        </p:tgtEl>
                                        <p:attrNameLst>
                                          <p:attrName>style.visibility</p:attrName>
                                        </p:attrNameLst>
                                      </p:cBhvr>
                                      <p:to>
                                        <p:strVal val="visible"/>
                                      </p:to>
                                    </p:set>
                                    <p:animEffect filter="fade" transition="in">
                                      <p:cBhvr>
                                        <p:cTn dur="1000"/>
                                        <p:tgtEl>
                                          <p:spTgt spid="68">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xEl>
                                              <p:pRg end="8" st="8"/>
                                            </p:txEl>
                                          </p:spTgt>
                                        </p:tgtEl>
                                        <p:attrNameLst>
                                          <p:attrName>style.visibility</p:attrName>
                                        </p:attrNameLst>
                                      </p:cBhvr>
                                      <p:to>
                                        <p:strVal val="visible"/>
                                      </p:to>
                                    </p:set>
                                    <p:animEffect filter="fade" transition="in">
                                      <p:cBhvr>
                                        <p:cTn dur="1000"/>
                                        <p:tgtEl>
                                          <p:spTgt spid="68">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xEl>
                                              <p:pRg end="9" st="9"/>
                                            </p:txEl>
                                          </p:spTgt>
                                        </p:tgtEl>
                                        <p:attrNameLst>
                                          <p:attrName>style.visibility</p:attrName>
                                        </p:attrNameLst>
                                      </p:cBhvr>
                                      <p:to>
                                        <p:strVal val="visible"/>
                                      </p:to>
                                    </p:set>
                                    <p:animEffect filter="fade" transition="in">
                                      <p:cBhvr>
                                        <p:cTn dur="1000"/>
                                        <p:tgtEl>
                                          <p:spTgt spid="68">
                                            <p:txEl>
                                              <p:pRg end="9" st="9"/>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xEl>
                                              <p:pRg end="10" st="10"/>
                                            </p:txEl>
                                          </p:spTgt>
                                        </p:tgtEl>
                                        <p:attrNameLst>
                                          <p:attrName>style.visibility</p:attrName>
                                        </p:attrNameLst>
                                      </p:cBhvr>
                                      <p:to>
                                        <p:strVal val="visible"/>
                                      </p:to>
                                    </p:set>
                                    <p:animEffect filter="fade" transition="in">
                                      <p:cBhvr>
                                        <p:cTn dur="1000"/>
                                        <p:tgtEl>
                                          <p:spTgt spid="68">
                                            <p:txEl>
                                              <p:pRg end="10" st="1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xEl>
                                              <p:pRg end="11" st="11"/>
                                            </p:txEl>
                                          </p:spTgt>
                                        </p:tgtEl>
                                        <p:attrNameLst>
                                          <p:attrName>style.visibility</p:attrName>
                                        </p:attrNameLst>
                                      </p:cBhvr>
                                      <p:to>
                                        <p:strVal val="visible"/>
                                      </p:to>
                                    </p:set>
                                    <p:animEffect filter="fade" transition="in">
                                      <p:cBhvr>
                                        <p:cTn dur="1000"/>
                                        <p:tgtEl>
                                          <p:spTgt spid="68">
                                            <p:txEl>
                                              <p:pRg end="11" st="1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xEl>
                                              <p:pRg end="12" st="12"/>
                                            </p:txEl>
                                          </p:spTgt>
                                        </p:tgtEl>
                                        <p:attrNameLst>
                                          <p:attrName>style.visibility</p:attrName>
                                        </p:attrNameLst>
                                      </p:cBhvr>
                                      <p:to>
                                        <p:strVal val="visible"/>
                                      </p:to>
                                    </p:set>
                                    <p:animEffect filter="fade" transition="in">
                                      <p:cBhvr>
                                        <p:cTn dur="1000"/>
                                        <p:tgtEl>
                                          <p:spTgt spid="68">
                                            <p:txEl>
                                              <p:pRg end="12" st="1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xEl>
                                              <p:pRg end="13" st="13"/>
                                            </p:txEl>
                                          </p:spTgt>
                                        </p:tgtEl>
                                        <p:attrNameLst>
                                          <p:attrName>style.visibility</p:attrName>
                                        </p:attrNameLst>
                                      </p:cBhvr>
                                      <p:to>
                                        <p:strVal val="visible"/>
                                      </p:to>
                                    </p:set>
                                    <p:animEffect filter="fade" transition="in">
                                      <p:cBhvr>
                                        <p:cTn dur="1000"/>
                                        <p:tgtEl>
                                          <p:spTgt spid="68">
                                            <p:txEl>
                                              <p:pRg end="13" st="1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xEl>
                                              <p:pRg end="14" st="14"/>
                                            </p:txEl>
                                          </p:spTgt>
                                        </p:tgtEl>
                                        <p:attrNameLst>
                                          <p:attrName>style.visibility</p:attrName>
                                        </p:attrNameLst>
                                      </p:cBhvr>
                                      <p:to>
                                        <p:strVal val="visible"/>
                                      </p:to>
                                    </p:set>
                                    <p:animEffect filter="fade" transition="in">
                                      <p:cBhvr>
                                        <p:cTn dur="1000"/>
                                        <p:tgtEl>
                                          <p:spTgt spid="68">
                                            <p:txEl>
                                              <p:pRg end="14" st="1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g137556776b1_0_0"/>
          <p:cNvSpPr txBox="1"/>
          <p:nvPr/>
        </p:nvSpPr>
        <p:spPr>
          <a:xfrm>
            <a:off x="900450" y="281878"/>
            <a:ext cx="7343100" cy="856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chemeClr val="dk1"/>
              </a:buClr>
              <a:buSzPts val="3000"/>
              <a:buFont typeface="Arial"/>
              <a:buNone/>
            </a:pPr>
            <a:r>
              <a:rPr b="0" i="0" lang="en-GB" sz="3000" u="none" cap="none" strike="noStrike">
                <a:solidFill>
                  <a:schemeClr val="accent1"/>
                </a:solidFill>
                <a:latin typeface="Avenir"/>
                <a:ea typeface="Avenir"/>
                <a:cs typeface="Avenir"/>
                <a:sym typeface="Avenir"/>
              </a:rPr>
              <a:t>ABBO Approach: Core Concepts</a:t>
            </a:r>
            <a:endParaRPr b="0" i="0" sz="3000" u="none" cap="none" strike="noStrike">
              <a:solidFill>
                <a:schemeClr val="accent1"/>
              </a:solidFill>
              <a:latin typeface="Avenir"/>
              <a:ea typeface="Avenir"/>
              <a:cs typeface="Avenir"/>
              <a:sym typeface="Avenir"/>
            </a:endParaRPr>
          </a:p>
        </p:txBody>
      </p:sp>
      <p:sp>
        <p:nvSpPr>
          <p:cNvPr id="74" name="Google Shape;74;g137556776b1_0_0"/>
          <p:cNvSpPr txBox="1"/>
          <p:nvPr/>
        </p:nvSpPr>
        <p:spPr>
          <a:xfrm>
            <a:off x="696675" y="884676"/>
            <a:ext cx="7866600" cy="2595000"/>
          </a:xfrm>
          <a:prstGeom prst="rect">
            <a:avLst/>
          </a:prstGeom>
          <a:noFill/>
          <a:ln>
            <a:noFill/>
          </a:ln>
        </p:spPr>
        <p:txBody>
          <a:bodyPr anchorCtr="0" anchor="t" bIns="45700" lIns="91425" spcFirstLastPara="1" rIns="91425" wrap="square" tIns="45700">
            <a:noAutofit/>
          </a:bodyPr>
          <a:lstStyle/>
          <a:p>
            <a:pPr indent="-342900" lvl="0" marL="457200" marR="0" rtl="0" algn="l">
              <a:lnSpc>
                <a:spcPct val="100000"/>
              </a:lnSpc>
              <a:spcBef>
                <a:spcPts val="0"/>
              </a:spcBef>
              <a:spcAft>
                <a:spcPts val="0"/>
              </a:spcAft>
              <a:buClr>
                <a:srgbClr val="000000"/>
              </a:buClr>
              <a:buSzPts val="1800"/>
              <a:buFont typeface="Avenir"/>
              <a:buAutoNum type="arabicPeriod"/>
            </a:pPr>
            <a:r>
              <a:rPr b="0" i="0" lang="en-GB" sz="1800" u="none" cap="none" strike="noStrike">
                <a:solidFill>
                  <a:srgbClr val="000000"/>
                </a:solidFill>
                <a:latin typeface="Avenir"/>
                <a:ea typeface="Avenir"/>
                <a:cs typeface="Avenir"/>
                <a:sym typeface="Avenir"/>
              </a:rPr>
              <a:t>Biblical Counselors are lifelong students of the Bible:</a:t>
            </a:r>
            <a:endParaRPr b="0" i="0" sz="1800" u="none" cap="none" strike="noStrike">
              <a:solidFill>
                <a:srgbClr val="000000"/>
              </a:solidFill>
              <a:latin typeface="Avenir"/>
              <a:ea typeface="Avenir"/>
              <a:cs typeface="Avenir"/>
              <a:sym typeface="Avenir"/>
            </a:endParaRPr>
          </a:p>
          <a:p>
            <a:pPr indent="-342900" lvl="1" marL="914400" marR="0" rtl="0" algn="l">
              <a:lnSpc>
                <a:spcPct val="100000"/>
              </a:lnSpc>
              <a:spcBef>
                <a:spcPts val="0"/>
              </a:spcBef>
              <a:spcAft>
                <a:spcPts val="0"/>
              </a:spcAft>
              <a:buClr>
                <a:srgbClr val="000000"/>
              </a:buClr>
              <a:buSzPts val="1800"/>
              <a:buFont typeface="Avenir"/>
              <a:buChar char="○"/>
            </a:pPr>
            <a:r>
              <a:rPr b="0" i="0" lang="en-GB" sz="1800" u="none" cap="none" strike="noStrike">
                <a:solidFill>
                  <a:srgbClr val="000000"/>
                </a:solidFill>
                <a:latin typeface="Avenir"/>
                <a:ea typeface="Avenir"/>
                <a:cs typeface="Avenir"/>
                <a:sym typeface="Avenir"/>
              </a:rPr>
              <a:t>But don't look for </a:t>
            </a:r>
            <a:r>
              <a:rPr b="1" i="0" lang="en-GB" sz="1800" u="none" cap="none" strike="noStrike">
                <a:solidFill>
                  <a:srgbClr val="000000"/>
                </a:solidFill>
                <a:latin typeface="Avenir"/>
                <a:ea typeface="Avenir"/>
                <a:cs typeface="Avenir"/>
                <a:sym typeface="Avenir"/>
              </a:rPr>
              <a:t>theological answers</a:t>
            </a:r>
            <a:r>
              <a:rPr b="0" i="0" lang="en-GB" sz="1800" u="none" cap="none" strike="noStrike">
                <a:solidFill>
                  <a:srgbClr val="000000"/>
                </a:solidFill>
                <a:latin typeface="Avenir"/>
                <a:ea typeface="Avenir"/>
                <a:cs typeface="Avenir"/>
                <a:sym typeface="Avenir"/>
              </a:rPr>
              <a:t> about what is true about God. myself and others as well as creation - Bible is not a </a:t>
            </a:r>
            <a:r>
              <a:rPr b="0" i="0" lang="en-GB" sz="1800" u="sng" cap="none" strike="noStrike">
                <a:solidFill>
                  <a:srgbClr val="000000"/>
                </a:solidFill>
                <a:latin typeface="Avenir"/>
                <a:ea typeface="Avenir"/>
                <a:cs typeface="Avenir"/>
                <a:sym typeface="Avenir"/>
              </a:rPr>
              <a:t>theological handbook</a:t>
            </a:r>
            <a:endParaRPr b="0" i="0" sz="1800" u="sng" cap="none" strike="noStrike">
              <a:solidFill>
                <a:srgbClr val="000000"/>
              </a:solidFill>
              <a:latin typeface="Avenir"/>
              <a:ea typeface="Avenir"/>
              <a:cs typeface="Avenir"/>
              <a:sym typeface="Avenir"/>
            </a:endParaRPr>
          </a:p>
          <a:p>
            <a:pPr indent="-342900" lvl="1" marL="914400" marR="0" rtl="0" algn="l">
              <a:lnSpc>
                <a:spcPct val="100000"/>
              </a:lnSpc>
              <a:spcBef>
                <a:spcPts val="0"/>
              </a:spcBef>
              <a:spcAft>
                <a:spcPts val="0"/>
              </a:spcAft>
              <a:buClr>
                <a:srgbClr val="000000"/>
              </a:buClr>
              <a:buSzPts val="1800"/>
              <a:buFont typeface="Avenir"/>
              <a:buChar char="○"/>
            </a:pPr>
            <a:r>
              <a:rPr b="0" i="0" lang="en-GB" sz="1800" u="none" cap="none" strike="noStrike">
                <a:solidFill>
                  <a:srgbClr val="000000"/>
                </a:solidFill>
                <a:latin typeface="Avenir"/>
                <a:ea typeface="Avenir"/>
                <a:cs typeface="Avenir"/>
                <a:sym typeface="Avenir"/>
              </a:rPr>
              <a:t>Rather, allow the Word/Bible to change my life with the Spirit as I ponder and study it for life. I begin to see how Yahweh from Gen 1 to Rev 22 guides me through his Spirit to see and follow Jesus. How everything in the Bible is fulfilled in Jesus' life, death and resurrection and the gift of the Holy Spirit.</a:t>
            </a:r>
            <a:endParaRPr b="0" i="0" sz="1800" u="none" cap="none" strike="noStrike">
              <a:solidFill>
                <a:srgbClr val="000000"/>
              </a:solidFill>
              <a:latin typeface="Avenir"/>
              <a:ea typeface="Avenir"/>
              <a:cs typeface="Avenir"/>
              <a:sym typeface="Avenir"/>
            </a:endParaRPr>
          </a:p>
          <a:p>
            <a:pPr indent="0" lvl="0" marL="45720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venir"/>
              <a:ea typeface="Avenir"/>
              <a:cs typeface="Avenir"/>
              <a:sym typeface="Avenir"/>
            </a:endParaRPr>
          </a:p>
        </p:txBody>
      </p:sp>
      <p:sp>
        <p:nvSpPr>
          <p:cNvPr id="75" name="Google Shape;75;g137556776b1_0_0"/>
          <p:cNvSpPr txBox="1"/>
          <p:nvPr/>
        </p:nvSpPr>
        <p:spPr>
          <a:xfrm>
            <a:off x="735075" y="3419725"/>
            <a:ext cx="7866600" cy="1847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Avenir"/>
                <a:ea typeface="Avenir"/>
                <a:cs typeface="Avenir"/>
                <a:sym typeface="Avenir"/>
              </a:rPr>
              <a:t>2.   Don't look for rules on how to live - </a:t>
            </a:r>
            <a:r>
              <a:rPr b="0" i="0" lang="en-GB" sz="1800" u="sng" cap="none" strike="noStrike">
                <a:solidFill>
                  <a:schemeClr val="dk1"/>
                </a:solidFill>
                <a:latin typeface="Avenir"/>
                <a:ea typeface="Avenir"/>
                <a:cs typeface="Avenir"/>
                <a:sym typeface="Avenir"/>
              </a:rPr>
              <a:t>moralist handbook</a:t>
            </a:r>
            <a:endParaRPr b="0" i="0" sz="1800" u="sng" cap="none" strike="noStrike">
              <a:solidFill>
                <a:schemeClr val="dk1"/>
              </a:solidFill>
              <a:latin typeface="Avenir"/>
              <a:ea typeface="Avenir"/>
              <a:cs typeface="Avenir"/>
              <a:sym typeface="Avenir"/>
            </a:endParaRPr>
          </a:p>
          <a:p>
            <a:pPr indent="-342900" lvl="0" marL="914400" marR="0" rtl="0" algn="l">
              <a:lnSpc>
                <a:spcPct val="100000"/>
              </a:lnSpc>
              <a:spcBef>
                <a:spcPts val="0"/>
              </a:spcBef>
              <a:spcAft>
                <a:spcPts val="0"/>
              </a:spcAft>
              <a:buClr>
                <a:schemeClr val="dk1"/>
              </a:buClr>
              <a:buSzPts val="1800"/>
              <a:buFont typeface="Avenir"/>
              <a:buChar char="●"/>
            </a:pPr>
            <a:r>
              <a:rPr b="0" i="0" lang="en-GB" sz="1800" u="none" cap="none" strike="noStrike">
                <a:solidFill>
                  <a:schemeClr val="dk1"/>
                </a:solidFill>
                <a:latin typeface="Avenir"/>
                <a:ea typeface="Avenir"/>
                <a:cs typeface="Avenir"/>
                <a:sym typeface="Avenir"/>
              </a:rPr>
              <a:t>What is right and wrong and to live by it</a:t>
            </a:r>
            <a:endParaRPr b="0" i="0" sz="1800" u="none" cap="none" strike="noStrike">
              <a:solidFill>
                <a:schemeClr val="dk1"/>
              </a:solidFill>
              <a:latin typeface="Avenir"/>
              <a:ea typeface="Avenir"/>
              <a:cs typeface="Avenir"/>
              <a:sym typeface="Avenir"/>
            </a:endParaRPr>
          </a:p>
          <a:p>
            <a:pPr indent="-342899" lvl="0" marL="899999" marR="0" rtl="0" algn="l">
              <a:lnSpc>
                <a:spcPct val="100000"/>
              </a:lnSpc>
              <a:spcBef>
                <a:spcPts val="0"/>
              </a:spcBef>
              <a:spcAft>
                <a:spcPts val="0"/>
              </a:spcAft>
              <a:buClr>
                <a:schemeClr val="dk1"/>
              </a:buClr>
              <a:buSzPts val="1800"/>
              <a:buFont typeface="Avenir"/>
              <a:buChar char="●"/>
            </a:pPr>
            <a:r>
              <a:rPr b="0" i="0" lang="en-GB" sz="1800" u="none" cap="none" strike="noStrike">
                <a:solidFill>
                  <a:schemeClr val="dk1"/>
                </a:solidFill>
                <a:latin typeface="Avenir"/>
                <a:ea typeface="Avenir"/>
                <a:cs typeface="Avenir"/>
                <a:sym typeface="Avenir"/>
              </a:rPr>
              <a:t>But see the Bible as God's wisdom that changes my character and life through his Spirit as I read, re-read and reflect on it - meditate</a:t>
            </a:r>
            <a:endParaRPr b="0" i="0" sz="1800" u="none" cap="none" strike="noStrike">
              <a:solidFill>
                <a:schemeClr val="dk1"/>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venir"/>
              <a:ea typeface="Avenir"/>
              <a:cs typeface="Avenir"/>
              <a:sym typeface="Avenir"/>
            </a:endParaRPr>
          </a:p>
          <a:p>
            <a:pPr indent="0" lvl="0" marL="91440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venir"/>
              <a:ea typeface="Avenir"/>
              <a:cs typeface="Avenir"/>
              <a:sym typeface="Avenir"/>
            </a:endParaRPr>
          </a:p>
        </p:txBody>
      </p:sp>
      <p:sp>
        <p:nvSpPr>
          <p:cNvPr id="76" name="Google Shape;76;g137556776b1_0_0"/>
          <p:cNvSpPr txBox="1"/>
          <p:nvPr/>
        </p:nvSpPr>
        <p:spPr>
          <a:xfrm>
            <a:off x="759550" y="4826700"/>
            <a:ext cx="7984800" cy="1847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1100"/>
              <a:buFont typeface="Arial"/>
              <a:buNone/>
            </a:pPr>
            <a:r>
              <a:rPr b="0" i="0" lang="en-GB" sz="1800" u="none" cap="none" strike="noStrike">
                <a:solidFill>
                  <a:schemeClr val="dk1"/>
                </a:solidFill>
                <a:latin typeface="Avenir"/>
                <a:ea typeface="Avenir"/>
                <a:cs typeface="Avenir"/>
                <a:sym typeface="Avenir"/>
              </a:rPr>
              <a:t>3. Not used as a </a:t>
            </a:r>
            <a:r>
              <a:rPr b="0" i="0" lang="en-GB" sz="1800" u="sng" cap="none" strike="noStrike">
                <a:solidFill>
                  <a:schemeClr val="dk1"/>
                </a:solidFill>
                <a:latin typeface="Avenir"/>
                <a:ea typeface="Avenir"/>
                <a:cs typeface="Avenir"/>
                <a:sym typeface="Avenir"/>
              </a:rPr>
              <a:t>motivational textbook</a:t>
            </a:r>
            <a:r>
              <a:rPr b="0" i="0" lang="en-GB" sz="1800" u="none" cap="none" strike="noStrike">
                <a:solidFill>
                  <a:schemeClr val="dk1"/>
                </a:solidFill>
                <a:latin typeface="Avenir"/>
                <a:ea typeface="Avenir"/>
                <a:cs typeface="Avenir"/>
                <a:sym typeface="Avenir"/>
              </a:rPr>
              <a:t> with inspirational verses that can make me feel closer to God.</a:t>
            </a:r>
            <a:endParaRPr b="0" i="0" sz="1800" u="none" cap="none" strike="noStrike">
              <a:solidFill>
                <a:schemeClr val="dk1"/>
              </a:solidFill>
              <a:latin typeface="Avenir"/>
              <a:ea typeface="Avenir"/>
              <a:cs typeface="Avenir"/>
              <a:sym typeface="Avenir"/>
            </a:endParaRPr>
          </a:p>
          <a:p>
            <a:pPr indent="-342900" lvl="0" marL="914400" marR="0" rtl="0" algn="l">
              <a:lnSpc>
                <a:spcPct val="100000"/>
              </a:lnSpc>
              <a:spcBef>
                <a:spcPts val="0"/>
              </a:spcBef>
              <a:spcAft>
                <a:spcPts val="0"/>
              </a:spcAft>
              <a:buClr>
                <a:schemeClr val="dk1"/>
              </a:buClr>
              <a:buSzPts val="1800"/>
              <a:buFont typeface="Avenir"/>
              <a:buChar char="●"/>
            </a:pPr>
            <a:r>
              <a:rPr b="0" i="0" lang="en-GB" sz="1800" u="none" cap="none" strike="noStrike">
                <a:solidFill>
                  <a:schemeClr val="dk1"/>
                </a:solidFill>
                <a:latin typeface="Avenir"/>
                <a:ea typeface="Avenir"/>
                <a:cs typeface="Avenir"/>
                <a:sym typeface="Avenir"/>
              </a:rPr>
              <a:t>But see the whole Bible as inspired by God to read for life and think about God's path/intention with man and creation and thus be changed by God</a:t>
            </a:r>
            <a:endParaRPr b="0" i="0" sz="1800" u="none" cap="none" strike="noStrike">
              <a:solidFill>
                <a:schemeClr val="dk1"/>
              </a:solidFill>
              <a:latin typeface="Avenir"/>
              <a:ea typeface="Avenir"/>
              <a:cs typeface="Avenir"/>
              <a:sym typeface="Avenir"/>
            </a:endParaRPr>
          </a:p>
          <a:p>
            <a:pPr indent="0" lvl="0" marL="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Avenir"/>
              <a:ea typeface="Avenir"/>
              <a:cs typeface="Avenir"/>
              <a:sym typeface="Aveni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4"/>
                                        </p:tgtEl>
                                        <p:attrNameLst>
                                          <p:attrName>style.visibility</p:attrName>
                                        </p:attrNameLst>
                                      </p:cBhvr>
                                      <p:to>
                                        <p:strVal val="visible"/>
                                      </p:to>
                                    </p:set>
                                    <p:animEffect filter="fade" transition="in">
                                      <p:cBhvr>
                                        <p:cTn dur="1000"/>
                                        <p:tgtEl>
                                          <p:spTgt spid="7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5"/>
                                        </p:tgtEl>
                                        <p:attrNameLst>
                                          <p:attrName>style.visibility</p:attrName>
                                        </p:attrNameLst>
                                      </p:cBhvr>
                                      <p:to>
                                        <p:strVal val="visible"/>
                                      </p:to>
                                    </p:set>
                                    <p:animEffect filter="fade" transition="in">
                                      <p:cBhvr>
                                        <p:cTn dur="1000"/>
                                        <p:tgtEl>
                                          <p:spTgt spid="7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6"/>
                                        </p:tgtEl>
                                        <p:attrNameLst>
                                          <p:attrName>style.visibility</p:attrName>
                                        </p:attrNameLst>
                                      </p:cBhvr>
                                      <p:to>
                                        <p:strVal val="visible"/>
                                      </p:to>
                                    </p:set>
                                    <p:animEffect filter="fade" transition="in">
                                      <p:cBhvr>
                                        <p:cTn dur="1000"/>
                                        <p:tgtEl>
                                          <p:spTgt spid="7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g137556776b1_0_5"/>
          <p:cNvSpPr txBox="1"/>
          <p:nvPr/>
        </p:nvSpPr>
        <p:spPr>
          <a:xfrm>
            <a:off x="900450" y="281878"/>
            <a:ext cx="7343100" cy="856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chemeClr val="dk1"/>
              </a:buClr>
              <a:buSzPts val="3000"/>
              <a:buFont typeface="Arial"/>
              <a:buNone/>
            </a:pPr>
            <a:r>
              <a:rPr b="0" i="0" lang="en-GB" sz="3000" u="none" cap="none" strike="noStrike">
                <a:solidFill>
                  <a:schemeClr val="accent1"/>
                </a:solidFill>
                <a:latin typeface="Avenir"/>
                <a:ea typeface="Avenir"/>
                <a:cs typeface="Avenir"/>
                <a:sym typeface="Avenir"/>
              </a:rPr>
              <a:t>ABBO Approach: Core Concepts</a:t>
            </a:r>
            <a:endParaRPr b="0" i="0" sz="3000" u="none" cap="none" strike="noStrike">
              <a:solidFill>
                <a:schemeClr val="accent1"/>
              </a:solidFill>
              <a:latin typeface="Avenir"/>
              <a:ea typeface="Avenir"/>
              <a:cs typeface="Avenir"/>
              <a:sym typeface="Avenir"/>
            </a:endParaRPr>
          </a:p>
        </p:txBody>
      </p:sp>
      <p:sp>
        <p:nvSpPr>
          <p:cNvPr id="82" name="Google Shape;82;g137556776b1_0_5"/>
          <p:cNvSpPr txBox="1"/>
          <p:nvPr/>
        </p:nvSpPr>
        <p:spPr>
          <a:xfrm>
            <a:off x="696675" y="884677"/>
            <a:ext cx="7866600" cy="1370400"/>
          </a:xfrm>
          <a:prstGeom prst="rect">
            <a:avLst/>
          </a:prstGeom>
          <a:noFill/>
          <a:ln>
            <a:noFill/>
          </a:ln>
        </p:spPr>
        <p:txBody>
          <a:bodyPr anchorCtr="0" anchor="t" bIns="45700" lIns="91425" spcFirstLastPara="1" rIns="91425" wrap="square" tIns="45700">
            <a:noAutofit/>
          </a:bodyPr>
          <a:lstStyle/>
          <a:p>
            <a:pPr indent="-540000" lvl="0" marL="630000" marR="0" rtl="0" algn="l">
              <a:lnSpc>
                <a:spcPct val="100000"/>
              </a:lnSpc>
              <a:spcBef>
                <a:spcPts val="0"/>
              </a:spcBef>
              <a:spcAft>
                <a:spcPts val="0"/>
              </a:spcAft>
              <a:buClr>
                <a:srgbClr val="000000"/>
              </a:buClr>
              <a:buSzPts val="1800"/>
              <a:buFont typeface="Arial"/>
              <a:buNone/>
            </a:pPr>
            <a:r>
              <a:rPr b="0" i="0" lang="en-GB" sz="1800" u="none" cap="none" strike="noStrike">
                <a:solidFill>
                  <a:srgbClr val="000000"/>
                </a:solidFill>
                <a:latin typeface="Avenir"/>
                <a:ea typeface="Avenir"/>
                <a:cs typeface="Avenir"/>
                <a:sym typeface="Avenir"/>
              </a:rPr>
              <a:t>4.  The Bible is Wisdom Literature: The intention of the whole Word (Old and New Testament) is to change us to become people who see the world, God and others in a new way and live accordingly. This is how to be real human!</a:t>
            </a:r>
            <a:endParaRPr b="0" i="0" sz="1800" u="none" cap="none" strike="noStrike">
              <a:solidFill>
                <a:srgbClr val="000000"/>
              </a:solidFill>
              <a:latin typeface="Avenir"/>
              <a:ea typeface="Avenir"/>
              <a:cs typeface="Avenir"/>
              <a:sym typeface="Avenir"/>
            </a:endParaRPr>
          </a:p>
          <a:p>
            <a:pPr indent="-540000" lvl="0" marL="63000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venir"/>
              <a:ea typeface="Avenir"/>
              <a:cs typeface="Avenir"/>
              <a:sym typeface="Avenir"/>
            </a:endParaRPr>
          </a:p>
        </p:txBody>
      </p:sp>
      <p:sp>
        <p:nvSpPr>
          <p:cNvPr id="83" name="Google Shape;83;g137556776b1_0_5"/>
          <p:cNvSpPr txBox="1"/>
          <p:nvPr/>
        </p:nvSpPr>
        <p:spPr>
          <a:xfrm>
            <a:off x="956025" y="2255075"/>
            <a:ext cx="7347900" cy="2124000"/>
          </a:xfrm>
          <a:prstGeom prst="rect">
            <a:avLst/>
          </a:prstGeom>
          <a:noFill/>
          <a:ln>
            <a:noFill/>
          </a:ln>
        </p:spPr>
        <p:txBody>
          <a:bodyPr anchorCtr="0" anchor="t" bIns="91425" lIns="91425" spcFirstLastPara="1" rIns="91425" wrap="square" tIns="91425">
            <a:spAutoFit/>
          </a:bodyPr>
          <a:lstStyle/>
          <a:p>
            <a:pPr indent="-342900" lvl="0" marL="914400" marR="0" rtl="0" algn="l">
              <a:lnSpc>
                <a:spcPct val="100000"/>
              </a:lnSpc>
              <a:spcBef>
                <a:spcPts val="0"/>
              </a:spcBef>
              <a:spcAft>
                <a:spcPts val="0"/>
              </a:spcAft>
              <a:buClr>
                <a:schemeClr val="dk1"/>
              </a:buClr>
              <a:buSzPts val="1800"/>
              <a:buFont typeface="Avenir"/>
              <a:buChar char="●"/>
            </a:pPr>
            <a:r>
              <a:rPr b="0" i="0" lang="en-GB" sz="1800" u="none" cap="none" strike="noStrike">
                <a:solidFill>
                  <a:schemeClr val="dk1"/>
                </a:solidFill>
                <a:latin typeface="Avenir"/>
                <a:ea typeface="Avenir"/>
                <a:cs typeface="Avenir"/>
                <a:sym typeface="Avenir"/>
              </a:rPr>
              <a:t>1 Kings 3:7-12 Solomon asks God for wisdom and listens to God's answer. The Adam and Eve story is about who will determine/define the wisdom of what it means to be truly human. Will man learn it from God himself (tree of life) or will he decide for himself and eat from the tree of knowledge of good and evil.</a:t>
            </a:r>
            <a:endParaRPr b="0" i="0" sz="1800" u="none" cap="none" strike="noStrike">
              <a:solidFill>
                <a:schemeClr val="dk1"/>
              </a:solidFill>
              <a:latin typeface="Avenir"/>
              <a:ea typeface="Avenir"/>
              <a:cs typeface="Avenir"/>
              <a:sym typeface="Avenir"/>
            </a:endParaRPr>
          </a:p>
          <a:p>
            <a:pPr indent="-540000" lvl="0" marL="630000" marR="0" rtl="0" algn="l">
              <a:lnSpc>
                <a:spcPct val="100000"/>
              </a:lnSpc>
              <a:spcBef>
                <a:spcPts val="0"/>
              </a:spcBef>
              <a:spcAft>
                <a:spcPts val="0"/>
              </a:spcAft>
              <a:buClr>
                <a:schemeClr val="dk1"/>
              </a:buClr>
              <a:buSzPts val="1100"/>
              <a:buFont typeface="Arial"/>
              <a:buNone/>
            </a:pPr>
            <a:r>
              <a:t/>
            </a:r>
            <a:endParaRPr b="0" i="0" sz="1800" u="none" cap="none" strike="noStrike">
              <a:solidFill>
                <a:schemeClr val="dk1"/>
              </a:solidFill>
              <a:latin typeface="Avenir"/>
              <a:ea typeface="Avenir"/>
              <a:cs typeface="Avenir"/>
              <a:sym typeface="Avenir"/>
            </a:endParaRPr>
          </a:p>
        </p:txBody>
      </p:sp>
      <p:sp>
        <p:nvSpPr>
          <p:cNvPr id="84" name="Google Shape;84;g137556776b1_0_5"/>
          <p:cNvSpPr txBox="1"/>
          <p:nvPr/>
        </p:nvSpPr>
        <p:spPr>
          <a:xfrm>
            <a:off x="1004475" y="4655250"/>
            <a:ext cx="7343100" cy="1785600"/>
          </a:xfrm>
          <a:prstGeom prst="rect">
            <a:avLst/>
          </a:prstGeom>
          <a:noFill/>
          <a:ln>
            <a:noFill/>
          </a:ln>
        </p:spPr>
        <p:txBody>
          <a:bodyPr anchorCtr="0" anchor="t" bIns="91425" lIns="91425" spcFirstLastPara="1" rIns="91425" wrap="square" tIns="91425">
            <a:spAutoFit/>
          </a:bodyPr>
          <a:lstStyle/>
          <a:p>
            <a:pPr indent="-342900" lvl="0" marL="914400" marR="0" rtl="0" algn="l">
              <a:lnSpc>
                <a:spcPct val="100000"/>
              </a:lnSpc>
              <a:spcBef>
                <a:spcPts val="0"/>
              </a:spcBef>
              <a:spcAft>
                <a:spcPts val="0"/>
              </a:spcAft>
              <a:buClr>
                <a:schemeClr val="dk1"/>
              </a:buClr>
              <a:buSzPts val="1800"/>
              <a:buFont typeface="Avenir"/>
              <a:buChar char="●"/>
            </a:pPr>
            <a:r>
              <a:rPr b="0" i="0" lang="en-GB" sz="1800" u="none" cap="none" strike="noStrike">
                <a:solidFill>
                  <a:schemeClr val="dk1"/>
                </a:solidFill>
                <a:latin typeface="Avenir"/>
                <a:ea typeface="Avenir"/>
                <a:cs typeface="Avenir"/>
                <a:sym typeface="Avenir"/>
              </a:rPr>
              <a:t>Proverbs 1:7; 3:7-8; 3:13-18 Proverbs takes the Eden story and applies it to all people. Each person is an Adam and Eve who must make their own decisions at their own tree which is a test. The question is how will you find eternal life and avoid the foolishness that leads to death.</a:t>
            </a:r>
            <a:endParaRPr b="0" i="0" sz="1800" u="none" cap="none" strike="noStrike">
              <a:solidFill>
                <a:schemeClr val="dk1"/>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venir"/>
              <a:ea typeface="Avenir"/>
              <a:cs typeface="Avenir"/>
              <a:sym typeface="Aveni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
                                        </p:tgtEl>
                                        <p:attrNameLst>
                                          <p:attrName>style.visibility</p:attrName>
                                        </p:attrNameLst>
                                      </p:cBhvr>
                                      <p:to>
                                        <p:strVal val="visible"/>
                                      </p:to>
                                    </p:set>
                                    <p:animEffect filter="fade" transition="in">
                                      <p:cBhvr>
                                        <p:cTn dur="1000"/>
                                        <p:tgtEl>
                                          <p:spTgt spid="8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3"/>
                                        </p:tgtEl>
                                        <p:attrNameLst>
                                          <p:attrName>style.visibility</p:attrName>
                                        </p:attrNameLst>
                                      </p:cBhvr>
                                      <p:to>
                                        <p:strVal val="visible"/>
                                      </p:to>
                                    </p:set>
                                    <p:animEffect filter="fade" transition="in">
                                      <p:cBhvr>
                                        <p:cTn dur="1000"/>
                                        <p:tgtEl>
                                          <p:spTgt spid="8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4"/>
                                        </p:tgtEl>
                                        <p:attrNameLst>
                                          <p:attrName>style.visibility</p:attrName>
                                        </p:attrNameLst>
                                      </p:cBhvr>
                                      <p:to>
                                        <p:strVal val="visible"/>
                                      </p:to>
                                    </p:set>
                                    <p:animEffect filter="fade" transition="in">
                                      <p:cBhvr>
                                        <p:cTn dur="1000"/>
                                        <p:tgtEl>
                                          <p:spTgt spid="8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g137556776b1_0_12"/>
          <p:cNvSpPr txBox="1"/>
          <p:nvPr/>
        </p:nvSpPr>
        <p:spPr>
          <a:xfrm>
            <a:off x="900450" y="281878"/>
            <a:ext cx="7343100" cy="856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chemeClr val="dk1"/>
              </a:buClr>
              <a:buSzPts val="3000"/>
              <a:buFont typeface="Arial"/>
              <a:buNone/>
            </a:pPr>
            <a:r>
              <a:rPr b="0" i="0" lang="en-GB" sz="3000" u="none" cap="none" strike="noStrike">
                <a:solidFill>
                  <a:schemeClr val="accent1"/>
                </a:solidFill>
                <a:latin typeface="Avenir"/>
                <a:ea typeface="Avenir"/>
                <a:cs typeface="Avenir"/>
                <a:sym typeface="Avenir"/>
              </a:rPr>
              <a:t>ABBO Approach: Core Concepts</a:t>
            </a:r>
            <a:endParaRPr b="0" i="0" sz="3000" u="none" cap="none" strike="noStrike">
              <a:solidFill>
                <a:schemeClr val="accent1"/>
              </a:solidFill>
              <a:latin typeface="Avenir"/>
              <a:ea typeface="Avenir"/>
              <a:cs typeface="Avenir"/>
              <a:sym typeface="Avenir"/>
            </a:endParaRPr>
          </a:p>
        </p:txBody>
      </p:sp>
      <p:sp>
        <p:nvSpPr>
          <p:cNvPr id="90" name="Google Shape;90;g137556776b1_0_12"/>
          <p:cNvSpPr txBox="1"/>
          <p:nvPr/>
        </p:nvSpPr>
        <p:spPr>
          <a:xfrm>
            <a:off x="849075" y="884677"/>
            <a:ext cx="7866600" cy="1370400"/>
          </a:xfrm>
          <a:prstGeom prst="rect">
            <a:avLst/>
          </a:prstGeom>
          <a:noFill/>
          <a:ln>
            <a:noFill/>
          </a:ln>
        </p:spPr>
        <p:txBody>
          <a:bodyPr anchorCtr="0" anchor="t" bIns="45700" lIns="91425" spcFirstLastPara="1" rIns="91425" wrap="square" tIns="45700">
            <a:noAutofit/>
          </a:bodyPr>
          <a:lstStyle/>
          <a:p>
            <a:pPr indent="-540000" lvl="0" marL="630000" marR="0" rtl="0" algn="l">
              <a:lnSpc>
                <a:spcPct val="100000"/>
              </a:lnSpc>
              <a:spcBef>
                <a:spcPts val="0"/>
              </a:spcBef>
              <a:spcAft>
                <a:spcPts val="0"/>
              </a:spcAft>
              <a:buClr>
                <a:schemeClr val="dk1"/>
              </a:buClr>
              <a:buSzPts val="1100"/>
              <a:buFont typeface="Arial"/>
              <a:buNone/>
            </a:pPr>
            <a:r>
              <a:rPr b="0" i="0" lang="en-GB" sz="1800" u="none" cap="none" strike="noStrike">
                <a:solidFill>
                  <a:srgbClr val="000000"/>
                </a:solidFill>
                <a:latin typeface="Avenir"/>
                <a:ea typeface="Avenir"/>
                <a:cs typeface="Avenir"/>
                <a:sym typeface="Avenir"/>
              </a:rPr>
              <a:t>Jesus refers to the Scriptures as God's wisdom to his people. In other words, the Scriptures are meant to shape our character/identity and life by telling us stories of reality/truth:</a:t>
            </a:r>
            <a:endParaRPr b="0" i="0" sz="1800" u="none" cap="none" strike="noStrike">
              <a:solidFill>
                <a:srgbClr val="000000"/>
              </a:solidFill>
              <a:latin typeface="Avenir"/>
              <a:ea typeface="Avenir"/>
              <a:cs typeface="Avenir"/>
              <a:sym typeface="Avenir"/>
            </a:endParaRPr>
          </a:p>
          <a:p>
            <a:pPr indent="-342900" lvl="0" marL="914400" marR="0" rtl="0" algn="l">
              <a:lnSpc>
                <a:spcPct val="100000"/>
              </a:lnSpc>
              <a:spcBef>
                <a:spcPts val="0"/>
              </a:spcBef>
              <a:spcAft>
                <a:spcPts val="0"/>
              </a:spcAft>
              <a:buClr>
                <a:srgbClr val="000000"/>
              </a:buClr>
              <a:buSzPts val="1800"/>
              <a:buFont typeface="Avenir"/>
              <a:buChar char="●"/>
            </a:pPr>
            <a:r>
              <a:rPr b="0" i="0" lang="en-GB" sz="1800" u="none" cap="none" strike="noStrike">
                <a:solidFill>
                  <a:srgbClr val="000000"/>
                </a:solidFill>
                <a:latin typeface="Avenir"/>
                <a:ea typeface="Avenir"/>
                <a:cs typeface="Avenir"/>
                <a:sym typeface="Avenir"/>
              </a:rPr>
              <a:t>Matthew 7:12 Sermon on the Mount (how to live)</a:t>
            </a:r>
            <a:endParaRPr b="0" i="0" sz="1800" u="none" cap="none" strike="noStrike">
              <a:solidFill>
                <a:srgbClr val="000000"/>
              </a:solidFill>
              <a:latin typeface="Avenir"/>
              <a:ea typeface="Avenir"/>
              <a:cs typeface="Avenir"/>
              <a:sym typeface="Avenir"/>
            </a:endParaRPr>
          </a:p>
          <a:p>
            <a:pPr indent="-342899" lvl="0" marL="899999" marR="0" rtl="0" algn="l">
              <a:lnSpc>
                <a:spcPct val="100000"/>
              </a:lnSpc>
              <a:spcBef>
                <a:spcPts val="0"/>
              </a:spcBef>
              <a:spcAft>
                <a:spcPts val="0"/>
              </a:spcAft>
              <a:buClr>
                <a:srgbClr val="000000"/>
              </a:buClr>
              <a:buSzPts val="1800"/>
              <a:buFont typeface="Avenir"/>
              <a:buChar char="●"/>
            </a:pPr>
            <a:r>
              <a:rPr b="0" i="0" lang="en-GB" sz="1800" u="none" cap="none" strike="noStrike">
                <a:solidFill>
                  <a:srgbClr val="000000"/>
                </a:solidFill>
                <a:latin typeface="Avenir"/>
                <a:ea typeface="Avenir"/>
                <a:cs typeface="Avenir"/>
                <a:sym typeface="Avenir"/>
              </a:rPr>
              <a:t>Matthew 7: 24-27 Sermon on the Mount - what became possible in Jesus</a:t>
            </a:r>
            <a:endParaRPr b="0" i="0" sz="1800" u="none" cap="none" strike="noStrike">
              <a:solidFill>
                <a:srgbClr val="000000"/>
              </a:solidFill>
              <a:latin typeface="Avenir"/>
              <a:ea typeface="Avenir"/>
              <a:cs typeface="Avenir"/>
              <a:sym typeface="Avenir"/>
            </a:endParaRPr>
          </a:p>
          <a:p>
            <a:pPr indent="-540000" lvl="0" marL="63000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venir"/>
              <a:ea typeface="Avenir"/>
              <a:cs typeface="Avenir"/>
              <a:sym typeface="Avenir"/>
            </a:endParaRPr>
          </a:p>
        </p:txBody>
      </p:sp>
      <p:sp>
        <p:nvSpPr>
          <p:cNvPr id="91" name="Google Shape;91;g137556776b1_0_12"/>
          <p:cNvSpPr txBox="1"/>
          <p:nvPr/>
        </p:nvSpPr>
        <p:spPr>
          <a:xfrm>
            <a:off x="1108425" y="3626675"/>
            <a:ext cx="7347900" cy="738900"/>
          </a:xfrm>
          <a:prstGeom prst="rect">
            <a:avLst/>
          </a:prstGeom>
          <a:noFill/>
          <a:ln>
            <a:noFill/>
          </a:ln>
        </p:spPr>
        <p:txBody>
          <a:bodyPr anchorCtr="0" anchor="t" bIns="91425" lIns="91425" spcFirstLastPara="1" rIns="91425" wrap="square" tIns="91425">
            <a:spAutoFit/>
          </a:bodyPr>
          <a:lstStyle/>
          <a:p>
            <a:pPr indent="0" lvl="0" marL="91440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venir"/>
              <a:ea typeface="Avenir"/>
              <a:cs typeface="Avenir"/>
              <a:sym typeface="Avenir"/>
            </a:endParaRPr>
          </a:p>
          <a:p>
            <a:pPr indent="-540000" lvl="0" marL="63000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venir"/>
              <a:ea typeface="Avenir"/>
              <a:cs typeface="Avenir"/>
              <a:sym typeface="Avenir"/>
            </a:endParaRPr>
          </a:p>
        </p:txBody>
      </p:sp>
      <p:sp>
        <p:nvSpPr>
          <p:cNvPr id="92" name="Google Shape;92;g137556776b1_0_12"/>
          <p:cNvSpPr txBox="1"/>
          <p:nvPr/>
        </p:nvSpPr>
        <p:spPr>
          <a:xfrm>
            <a:off x="900450" y="2739350"/>
            <a:ext cx="7343100" cy="23397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Avenir"/>
                <a:ea typeface="Avenir"/>
                <a:cs typeface="Avenir"/>
                <a:sym typeface="Avenir"/>
              </a:rPr>
              <a:t>Paul: Wisdom that leads to salvation through faith/trust in the Messiah Jesus:</a:t>
            </a:r>
            <a:endParaRPr b="0" i="0" sz="1800" u="none" cap="none" strike="noStrike">
              <a:solidFill>
                <a:schemeClr val="dk1"/>
              </a:solidFill>
              <a:latin typeface="Avenir"/>
              <a:ea typeface="Avenir"/>
              <a:cs typeface="Avenir"/>
              <a:sym typeface="Avenir"/>
            </a:endParaRPr>
          </a:p>
          <a:p>
            <a:pPr indent="-342900" lvl="0" marL="914400" marR="0" rtl="0" algn="l">
              <a:lnSpc>
                <a:spcPct val="100000"/>
              </a:lnSpc>
              <a:spcBef>
                <a:spcPts val="0"/>
              </a:spcBef>
              <a:spcAft>
                <a:spcPts val="0"/>
              </a:spcAft>
              <a:buClr>
                <a:schemeClr val="dk1"/>
              </a:buClr>
              <a:buSzPts val="1800"/>
              <a:buFont typeface="Avenir"/>
              <a:buChar char="●"/>
            </a:pPr>
            <a:r>
              <a:rPr b="0" i="0" lang="en-GB" sz="1800" u="none" cap="none" strike="noStrike">
                <a:solidFill>
                  <a:schemeClr val="dk1"/>
                </a:solidFill>
                <a:latin typeface="Avenir"/>
                <a:ea typeface="Avenir"/>
                <a:cs typeface="Avenir"/>
                <a:sym typeface="Avenir"/>
              </a:rPr>
              <a:t>1Cor 10:11</a:t>
            </a:r>
            <a:endParaRPr b="0" i="0" sz="1800" u="none" cap="none" strike="noStrike">
              <a:solidFill>
                <a:schemeClr val="dk1"/>
              </a:solidFill>
              <a:latin typeface="Avenir"/>
              <a:ea typeface="Avenir"/>
              <a:cs typeface="Avenir"/>
              <a:sym typeface="Avenir"/>
            </a:endParaRPr>
          </a:p>
          <a:p>
            <a:pPr indent="-342900" lvl="0" marL="914400" marR="0" rtl="0" algn="l">
              <a:lnSpc>
                <a:spcPct val="100000"/>
              </a:lnSpc>
              <a:spcBef>
                <a:spcPts val="0"/>
              </a:spcBef>
              <a:spcAft>
                <a:spcPts val="0"/>
              </a:spcAft>
              <a:buClr>
                <a:schemeClr val="dk1"/>
              </a:buClr>
              <a:buSzPts val="1800"/>
              <a:buFont typeface="Avenir"/>
              <a:buChar char="●"/>
            </a:pPr>
            <a:r>
              <a:rPr b="0" i="0" lang="en-GB" sz="1800" u="none" cap="none" strike="noStrike">
                <a:solidFill>
                  <a:schemeClr val="dk1"/>
                </a:solidFill>
                <a:latin typeface="Avenir"/>
                <a:ea typeface="Avenir"/>
                <a:cs typeface="Avenir"/>
                <a:sym typeface="Avenir"/>
              </a:rPr>
              <a:t>Romans 15:4</a:t>
            </a:r>
            <a:endParaRPr b="0" i="0" sz="1800" u="none" cap="none" strike="noStrike">
              <a:solidFill>
                <a:schemeClr val="dk1"/>
              </a:solidFill>
              <a:latin typeface="Avenir"/>
              <a:ea typeface="Avenir"/>
              <a:cs typeface="Avenir"/>
              <a:sym typeface="Avenir"/>
            </a:endParaRPr>
          </a:p>
          <a:p>
            <a:pPr indent="-342900" lvl="0" marL="914400" marR="0" rtl="0" algn="l">
              <a:lnSpc>
                <a:spcPct val="100000"/>
              </a:lnSpc>
              <a:spcBef>
                <a:spcPts val="0"/>
              </a:spcBef>
              <a:spcAft>
                <a:spcPts val="0"/>
              </a:spcAft>
              <a:buClr>
                <a:schemeClr val="dk1"/>
              </a:buClr>
              <a:buSzPts val="1800"/>
              <a:buFont typeface="Avenir"/>
              <a:buChar char="●"/>
            </a:pPr>
            <a:r>
              <a:rPr b="0" i="0" lang="en-GB" sz="1800" u="none" cap="none" strike="noStrike">
                <a:solidFill>
                  <a:schemeClr val="dk1"/>
                </a:solidFill>
                <a:latin typeface="Avenir"/>
                <a:ea typeface="Avenir"/>
                <a:cs typeface="Avenir"/>
                <a:sym typeface="Avenir"/>
              </a:rPr>
              <a:t>2 Tim 3:14-17</a:t>
            </a:r>
            <a:endParaRPr b="0" i="0" sz="1800" u="none" cap="none" strike="noStrike">
              <a:solidFill>
                <a:schemeClr val="dk1"/>
              </a:solidFill>
              <a:latin typeface="Avenir"/>
              <a:ea typeface="Avenir"/>
              <a:cs typeface="Avenir"/>
              <a:sym typeface="Avenir"/>
            </a:endParaRPr>
          </a:p>
          <a:p>
            <a:pPr indent="0" lvl="0" marL="45720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venir"/>
              <a:ea typeface="Avenir"/>
              <a:cs typeface="Avenir"/>
              <a:sym typeface="Avenir"/>
            </a:endParaRPr>
          </a:p>
          <a:p>
            <a:pPr indent="0" lvl="0" marL="91440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venir"/>
              <a:ea typeface="Avenir"/>
              <a:cs typeface="Avenir"/>
              <a:sym typeface="Avenir"/>
            </a:endParaRPr>
          </a:p>
        </p:txBody>
      </p:sp>
      <p:sp>
        <p:nvSpPr>
          <p:cNvPr id="93" name="Google Shape;93;g137556776b1_0_12"/>
          <p:cNvSpPr txBox="1"/>
          <p:nvPr/>
        </p:nvSpPr>
        <p:spPr>
          <a:xfrm>
            <a:off x="980000" y="4712400"/>
            <a:ext cx="7343100" cy="15084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chemeClr val="dk1"/>
              </a:buClr>
              <a:buSzPts val="1100"/>
              <a:buFont typeface="Arial"/>
              <a:buNone/>
            </a:pPr>
            <a:r>
              <a:rPr b="0" i="0" lang="en-GB" sz="1800" u="none" cap="none" strike="noStrike">
                <a:solidFill>
                  <a:schemeClr val="dk1"/>
                </a:solidFill>
                <a:latin typeface="Avenir"/>
                <a:ea typeface="Avenir"/>
                <a:cs typeface="Avenir"/>
                <a:sym typeface="Avenir"/>
              </a:rPr>
              <a:t>Wisdom literature is the overarching category of the entire Bible. It is about the need for wisdom that we either learn from God (Tree of Life) or want to decide for ourselves (foolishness- tree of knowledge of good and bad) wisdom about good and evil!  </a:t>
            </a:r>
            <a:endParaRPr b="0" i="0" sz="1800" u="none" cap="none" strike="noStrike">
              <a:solidFill>
                <a:schemeClr val="dk1"/>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venir"/>
              <a:ea typeface="Avenir"/>
              <a:cs typeface="Avenir"/>
              <a:sym typeface="Aveni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000"/>
                                        <p:tgtEl>
                                          <p:spTgt spid="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
                                        </p:tgtEl>
                                        <p:attrNameLst>
                                          <p:attrName>style.visibility</p:attrName>
                                        </p:attrNameLst>
                                      </p:cBhvr>
                                      <p:to>
                                        <p:strVal val="visible"/>
                                      </p:to>
                                    </p:set>
                                    <p:animEffect filter="fade" transition="in">
                                      <p:cBhvr>
                                        <p:cTn dur="1000"/>
                                        <p:tgtEl>
                                          <p:spTgt spid="9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
                                        </p:tgtEl>
                                        <p:attrNameLst>
                                          <p:attrName>style.visibility</p:attrName>
                                        </p:attrNameLst>
                                      </p:cBhvr>
                                      <p:to>
                                        <p:strVal val="visible"/>
                                      </p:to>
                                    </p:set>
                                    <p:animEffect filter="fade" transition="in">
                                      <p:cBhvr>
                                        <p:cTn dur="1000"/>
                                        <p:tgtEl>
                                          <p:spTgt spid="9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gb0491fc4c3_0_12"/>
          <p:cNvSpPr txBox="1"/>
          <p:nvPr/>
        </p:nvSpPr>
        <p:spPr>
          <a:xfrm>
            <a:off x="900450" y="281878"/>
            <a:ext cx="7343100" cy="856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chemeClr val="dk1"/>
              </a:buClr>
              <a:buSzPts val="3000"/>
              <a:buFont typeface="Arial"/>
              <a:buNone/>
            </a:pPr>
            <a:r>
              <a:rPr b="0" i="0" lang="en-GB" sz="3000" u="none" cap="none" strike="noStrike">
                <a:solidFill>
                  <a:schemeClr val="accent1"/>
                </a:solidFill>
                <a:latin typeface="Avenir"/>
                <a:ea typeface="Avenir"/>
                <a:cs typeface="Avenir"/>
                <a:sym typeface="Avenir"/>
              </a:rPr>
              <a:t>ABBO Approach: Core Concepts</a:t>
            </a:r>
            <a:endParaRPr b="0" i="0" sz="3000" u="none" cap="none" strike="noStrike">
              <a:solidFill>
                <a:schemeClr val="accent1"/>
              </a:solidFill>
              <a:latin typeface="Avenir"/>
              <a:ea typeface="Avenir"/>
              <a:cs typeface="Avenir"/>
              <a:sym typeface="Avenir"/>
            </a:endParaRPr>
          </a:p>
        </p:txBody>
      </p:sp>
      <p:sp>
        <p:nvSpPr>
          <p:cNvPr id="99" name="Google Shape;99;gb0491fc4c3_0_12"/>
          <p:cNvSpPr txBox="1"/>
          <p:nvPr/>
        </p:nvSpPr>
        <p:spPr>
          <a:xfrm>
            <a:off x="482600" y="1138675"/>
            <a:ext cx="8255100" cy="5541600"/>
          </a:xfrm>
          <a:prstGeom prst="rect">
            <a:avLst/>
          </a:prstGeom>
          <a:noFill/>
          <a:ln>
            <a:noFill/>
          </a:ln>
        </p:spPr>
        <p:txBody>
          <a:bodyPr anchorCtr="0" anchor="t"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100"/>
              <a:buFont typeface="Arial"/>
              <a:buNone/>
            </a:pPr>
            <a:r>
              <a:rPr b="1" i="0" lang="en-GB" sz="1800" u="none" cap="none" strike="noStrike">
                <a:solidFill>
                  <a:srgbClr val="000000"/>
                </a:solidFill>
                <a:latin typeface="Avenir"/>
                <a:ea typeface="Avenir"/>
                <a:cs typeface="Avenir"/>
                <a:sym typeface="Avenir"/>
              </a:rPr>
              <a:t>What does it mean when we talk about Biblical Counseling?</a:t>
            </a:r>
            <a:endParaRPr b="1" i="0" sz="1800" u="none" cap="none" strike="noStrike">
              <a:solidFill>
                <a:srgbClr val="000000"/>
              </a:solidFill>
              <a:latin typeface="Avenir"/>
              <a:ea typeface="Avenir"/>
              <a:cs typeface="Avenir"/>
              <a:sym typeface="Avenir"/>
            </a:endParaRPr>
          </a:p>
          <a:p>
            <a:pPr indent="0" lvl="0" marL="0" marR="0" rtl="0" algn="just">
              <a:lnSpc>
                <a:spcPct val="100000"/>
              </a:lnSpc>
              <a:spcBef>
                <a:spcPts val="0"/>
              </a:spcBef>
              <a:spcAft>
                <a:spcPts val="0"/>
              </a:spcAft>
              <a:buClr>
                <a:schemeClr val="dk1"/>
              </a:buClr>
              <a:buSzPts val="1100"/>
              <a:buFont typeface="Arial"/>
              <a:buNone/>
            </a:pPr>
            <a:r>
              <a:rPr b="1" i="0" lang="en-GB" sz="1800" u="none" cap="none" strike="noStrike">
                <a:solidFill>
                  <a:srgbClr val="000000"/>
                </a:solidFill>
                <a:latin typeface="Avenir"/>
                <a:ea typeface="Avenir"/>
                <a:cs typeface="Avenir"/>
                <a:sym typeface="Avenir"/>
              </a:rPr>
              <a:t>      </a:t>
            </a:r>
            <a:endParaRPr b="1" i="0" sz="1800" u="none" cap="none" strike="noStrike">
              <a:solidFill>
                <a:srgbClr val="000000"/>
              </a:solidFill>
              <a:latin typeface="Avenir"/>
              <a:ea typeface="Avenir"/>
              <a:cs typeface="Avenir"/>
              <a:sym typeface="Avenir"/>
            </a:endParaRPr>
          </a:p>
          <a:p>
            <a:pPr indent="0" lvl="0" marL="0" marR="0" rtl="0" algn="just">
              <a:lnSpc>
                <a:spcPct val="100000"/>
              </a:lnSpc>
              <a:spcBef>
                <a:spcPts val="0"/>
              </a:spcBef>
              <a:spcAft>
                <a:spcPts val="0"/>
              </a:spcAft>
              <a:buClr>
                <a:schemeClr val="dk1"/>
              </a:buClr>
              <a:buSzPts val="1100"/>
              <a:buFont typeface="Arial"/>
              <a:buNone/>
            </a:pPr>
            <a:r>
              <a:rPr b="1" i="0" lang="en-GB" sz="1800" u="none" cap="none" strike="noStrike">
                <a:solidFill>
                  <a:srgbClr val="000000"/>
                </a:solidFill>
                <a:latin typeface="Avenir"/>
                <a:ea typeface="Avenir"/>
                <a:cs typeface="Avenir"/>
                <a:sym typeface="Avenir"/>
              </a:rPr>
              <a:t>John the Baptist announces Jesus' Kingdom with the words: "Repent", which means "change" (Matthew 3:2).</a:t>
            </a:r>
            <a:endParaRPr b="1" i="0" sz="1800" u="none" cap="none" strike="noStrike">
              <a:solidFill>
                <a:srgbClr val="000000"/>
              </a:solidFill>
              <a:latin typeface="Avenir"/>
              <a:ea typeface="Avenir"/>
              <a:cs typeface="Avenir"/>
              <a:sym typeface="Avenir"/>
            </a:endParaRPr>
          </a:p>
          <a:p>
            <a:pPr indent="0" lvl="0" marL="0" marR="0" rtl="0" algn="just">
              <a:lnSpc>
                <a:spcPct val="100000"/>
              </a:lnSpc>
              <a:spcBef>
                <a:spcPts val="0"/>
              </a:spcBef>
              <a:spcAft>
                <a:spcPts val="0"/>
              </a:spcAft>
              <a:buClr>
                <a:schemeClr val="dk1"/>
              </a:buClr>
              <a:buSzPts val="1100"/>
              <a:buFont typeface="Arial"/>
              <a:buNone/>
            </a:pPr>
            <a:r>
              <a:t/>
            </a:r>
            <a:endParaRPr b="1" i="0" sz="1800" u="none" cap="none" strike="noStrike">
              <a:solidFill>
                <a:srgbClr val="000000"/>
              </a:solidFill>
              <a:latin typeface="Avenir"/>
              <a:ea typeface="Avenir"/>
              <a:cs typeface="Avenir"/>
              <a:sym typeface="Avenir"/>
            </a:endParaRPr>
          </a:p>
          <a:p>
            <a:pPr indent="0" lvl="0" marL="0" marR="0" rtl="0" algn="just">
              <a:lnSpc>
                <a:spcPct val="100000"/>
              </a:lnSpc>
              <a:spcBef>
                <a:spcPts val="0"/>
              </a:spcBef>
              <a:spcAft>
                <a:spcPts val="0"/>
              </a:spcAft>
              <a:buClr>
                <a:schemeClr val="dk1"/>
              </a:buClr>
              <a:buSzPts val="1100"/>
              <a:buFont typeface="Arial"/>
              <a:buNone/>
            </a:pPr>
            <a:r>
              <a:rPr b="1" i="0" lang="en-GB" sz="1800" u="none" cap="none" strike="noStrike">
                <a:solidFill>
                  <a:srgbClr val="000000"/>
                </a:solidFill>
                <a:latin typeface="Avenir"/>
                <a:ea typeface="Avenir"/>
                <a:cs typeface="Avenir"/>
                <a:sym typeface="Avenir"/>
              </a:rPr>
              <a:t>His grace and truth are about the process of changing us.</a:t>
            </a:r>
            <a:endParaRPr b="1" i="0" sz="1800" u="none" cap="none" strike="noStrike">
              <a:solidFill>
                <a:srgbClr val="000000"/>
              </a:solidFill>
              <a:latin typeface="Avenir"/>
              <a:ea typeface="Avenir"/>
              <a:cs typeface="Avenir"/>
              <a:sym typeface="Avenir"/>
            </a:endParaRPr>
          </a:p>
          <a:p>
            <a:pPr indent="0" lvl="0" marL="0" marR="0" rtl="0" algn="just">
              <a:lnSpc>
                <a:spcPct val="100000"/>
              </a:lnSpc>
              <a:spcBef>
                <a:spcPts val="0"/>
              </a:spcBef>
              <a:spcAft>
                <a:spcPts val="0"/>
              </a:spcAft>
              <a:buClr>
                <a:schemeClr val="dk1"/>
              </a:buClr>
              <a:buSzPts val="1100"/>
              <a:buFont typeface="Arial"/>
              <a:buNone/>
            </a:pPr>
            <a:r>
              <a:rPr b="1" i="0" lang="en-GB" sz="1800" u="none" cap="none" strike="noStrike">
                <a:solidFill>
                  <a:srgbClr val="000000"/>
                </a:solidFill>
                <a:latin typeface="Avenir"/>
                <a:ea typeface="Avenir"/>
                <a:cs typeface="Avenir"/>
                <a:sym typeface="Avenir"/>
              </a:rPr>
              <a:t>Our vocation is to change and be instruments to change the world. We do this through his Word and Spirit!</a:t>
            </a:r>
            <a:endParaRPr b="1" i="0" sz="1800" u="none" cap="none" strike="noStrike">
              <a:solidFill>
                <a:srgbClr val="000000"/>
              </a:solidFill>
              <a:latin typeface="Avenir"/>
              <a:ea typeface="Avenir"/>
              <a:cs typeface="Avenir"/>
              <a:sym typeface="Avenir"/>
            </a:endParaRPr>
          </a:p>
          <a:p>
            <a:pPr indent="0" lvl="0" marL="0" marR="0" rtl="0" algn="just">
              <a:lnSpc>
                <a:spcPct val="100000"/>
              </a:lnSpc>
              <a:spcBef>
                <a:spcPts val="0"/>
              </a:spcBef>
              <a:spcAft>
                <a:spcPts val="0"/>
              </a:spcAft>
              <a:buClr>
                <a:schemeClr val="dk1"/>
              </a:buClr>
              <a:buSzPts val="1100"/>
              <a:buFont typeface="Arial"/>
              <a:buNone/>
            </a:pPr>
            <a:r>
              <a:rPr b="1" i="0" lang="en-GB" sz="1800" u="none" cap="none" strike="noStrike">
                <a:solidFill>
                  <a:srgbClr val="000000"/>
                </a:solidFill>
                <a:latin typeface="Avenir"/>
                <a:ea typeface="Avenir"/>
                <a:cs typeface="Avenir"/>
                <a:sym typeface="Avenir"/>
              </a:rPr>
              <a:t> </a:t>
            </a:r>
            <a:endParaRPr b="1" i="0" sz="1800" u="none" cap="none" strike="noStrike">
              <a:solidFill>
                <a:srgbClr val="000000"/>
              </a:solidFill>
              <a:latin typeface="Avenir"/>
              <a:ea typeface="Avenir"/>
              <a:cs typeface="Avenir"/>
              <a:sym typeface="Avenir"/>
            </a:endParaRPr>
          </a:p>
          <a:p>
            <a:pPr indent="0" lvl="0" marL="0" marR="0" rtl="0" algn="just">
              <a:lnSpc>
                <a:spcPct val="100000"/>
              </a:lnSpc>
              <a:spcBef>
                <a:spcPts val="0"/>
              </a:spcBef>
              <a:spcAft>
                <a:spcPts val="0"/>
              </a:spcAft>
              <a:buClr>
                <a:schemeClr val="dk1"/>
              </a:buClr>
              <a:buSzPts val="1100"/>
              <a:buFont typeface="Arial"/>
              <a:buNone/>
            </a:pPr>
            <a:r>
              <a:rPr b="1" i="0" lang="en-GB" sz="1800" u="none" cap="none" strike="noStrike">
                <a:solidFill>
                  <a:srgbClr val="000000"/>
                </a:solidFill>
                <a:latin typeface="Avenir"/>
                <a:ea typeface="Avenir"/>
                <a:cs typeface="Avenir"/>
                <a:sym typeface="Avenir"/>
              </a:rPr>
              <a:t>God's way is totally different from anything else in the shopping center of counseling and self-help.</a:t>
            </a:r>
            <a:endParaRPr b="1" i="0" sz="1800" u="none" cap="none" strike="noStrike">
              <a:solidFill>
                <a:srgbClr val="000000"/>
              </a:solidFill>
              <a:latin typeface="Avenir"/>
              <a:ea typeface="Avenir"/>
              <a:cs typeface="Avenir"/>
              <a:sym typeface="Avenir"/>
            </a:endParaRPr>
          </a:p>
          <a:p>
            <a:pPr indent="0" lvl="0" marL="0" marR="0" rtl="0" algn="just">
              <a:lnSpc>
                <a:spcPct val="100000"/>
              </a:lnSpc>
              <a:spcBef>
                <a:spcPts val="0"/>
              </a:spcBef>
              <a:spcAft>
                <a:spcPts val="0"/>
              </a:spcAft>
              <a:buClr>
                <a:schemeClr val="dk1"/>
              </a:buClr>
              <a:buSzPts val="1100"/>
              <a:buFont typeface="Arial"/>
              <a:buNone/>
            </a:pPr>
            <a:r>
              <a:t/>
            </a:r>
            <a:endParaRPr b="1" i="0" sz="1800" u="none" cap="none" strike="noStrike">
              <a:solidFill>
                <a:srgbClr val="000000"/>
              </a:solidFill>
              <a:latin typeface="Avenir"/>
              <a:ea typeface="Avenir"/>
              <a:cs typeface="Avenir"/>
              <a:sym typeface="Avenir"/>
            </a:endParaRPr>
          </a:p>
          <a:p>
            <a:pPr indent="0" lvl="0" marL="0" marR="0" rtl="0" algn="just">
              <a:lnSpc>
                <a:spcPct val="100000"/>
              </a:lnSpc>
              <a:spcBef>
                <a:spcPts val="0"/>
              </a:spcBef>
              <a:spcAft>
                <a:spcPts val="0"/>
              </a:spcAft>
              <a:buClr>
                <a:schemeClr val="dk1"/>
              </a:buClr>
              <a:buSzPts val="1100"/>
              <a:buFont typeface="Arial"/>
              <a:buNone/>
            </a:pPr>
            <a:r>
              <a:rPr b="1" i="0" lang="en-GB" sz="1800" u="none" cap="none" strike="noStrike">
                <a:solidFill>
                  <a:srgbClr val="000000"/>
                </a:solidFill>
                <a:latin typeface="Avenir"/>
                <a:ea typeface="Avenir"/>
                <a:cs typeface="Avenir"/>
                <a:sym typeface="Avenir"/>
              </a:rPr>
              <a:t>No sphere of human life can be isolated as the domain of theories, practices and professions of modern psychology. No science or profession can cure the human inner evil/sin.</a:t>
            </a:r>
            <a:endParaRPr b="1" i="0" sz="1800" u="none" cap="none" strike="noStrike">
              <a:solidFill>
                <a:srgbClr val="000000"/>
              </a:solidFill>
              <a:latin typeface="Avenir"/>
              <a:ea typeface="Avenir"/>
              <a:cs typeface="Avenir"/>
              <a:sym typeface="Avenir"/>
            </a:endParaRPr>
          </a:p>
          <a:p>
            <a:pPr indent="0" lvl="0" marL="0" marR="0" rtl="0" algn="just">
              <a:lnSpc>
                <a:spcPct val="100000"/>
              </a:lnSpc>
              <a:spcBef>
                <a:spcPts val="0"/>
              </a:spcBef>
              <a:spcAft>
                <a:spcPts val="0"/>
              </a:spcAft>
              <a:buClr>
                <a:schemeClr val="dk1"/>
              </a:buClr>
              <a:buSzPts val="1100"/>
              <a:buFont typeface="Arial"/>
              <a:buNone/>
            </a:pPr>
            <a:r>
              <a:t/>
            </a:r>
            <a:endParaRPr b="1" i="0" sz="1800" u="none" cap="none" strike="noStrike">
              <a:solidFill>
                <a:srgbClr val="000000"/>
              </a:solidFill>
              <a:latin typeface="Avenir"/>
              <a:ea typeface="Avenir"/>
              <a:cs typeface="Avenir"/>
              <a:sym typeface="Avenir"/>
            </a:endParaRPr>
          </a:p>
          <a:p>
            <a:pPr indent="0" lvl="0" marL="0" marR="0" rtl="0" algn="just">
              <a:lnSpc>
                <a:spcPct val="100000"/>
              </a:lnSpc>
              <a:spcBef>
                <a:spcPts val="0"/>
              </a:spcBef>
              <a:spcAft>
                <a:spcPts val="0"/>
              </a:spcAft>
              <a:buClr>
                <a:schemeClr val="dk1"/>
              </a:buClr>
              <a:buSzPts val="1100"/>
              <a:buFont typeface="Arial"/>
              <a:buNone/>
            </a:pPr>
            <a:r>
              <a:rPr b="1" i="0" lang="en-GB" sz="1800" u="none" cap="none" strike="noStrike">
                <a:solidFill>
                  <a:srgbClr val="000000"/>
                </a:solidFill>
                <a:latin typeface="Avenir"/>
                <a:ea typeface="Avenir"/>
                <a:cs typeface="Avenir"/>
                <a:sym typeface="Avenir"/>
              </a:rPr>
              <a:t>We can learn a lot from other professions/science through the grace of God about behavior and functioning of people but cannot give us the wisdom with which we can advise others.</a:t>
            </a:r>
            <a:endParaRPr b="1" i="0" sz="1800" u="none" cap="none" strike="noStrike">
              <a:solidFill>
                <a:srgbClr val="000000"/>
              </a:solidFill>
              <a:latin typeface="Avenir"/>
              <a:ea typeface="Avenir"/>
              <a:cs typeface="Avenir"/>
              <a:sym typeface="Avenir"/>
            </a:endParaRPr>
          </a:p>
          <a:p>
            <a:pPr indent="0" lvl="0" marL="0" marR="0" rtl="0" algn="just">
              <a:lnSpc>
                <a:spcPct val="100000"/>
              </a:lnSpc>
              <a:spcBef>
                <a:spcPts val="0"/>
              </a:spcBef>
              <a:spcAft>
                <a:spcPts val="0"/>
              </a:spcAft>
              <a:buClr>
                <a:schemeClr val="dk1"/>
              </a:buClr>
              <a:buSzPts val="1100"/>
              <a:buFont typeface="Arial"/>
              <a:buNone/>
            </a:pPr>
            <a:r>
              <a:rPr b="0" i="0" lang="en-GB" sz="1400" u="none" cap="none" strike="noStrike">
                <a:solidFill>
                  <a:schemeClr val="dk1"/>
                </a:solidFill>
                <a:latin typeface="Avenir"/>
                <a:ea typeface="Avenir"/>
                <a:cs typeface="Avenir"/>
                <a:sym typeface="Avenir"/>
              </a:rPr>
              <a:t> </a:t>
            </a:r>
            <a:endParaRPr b="0" i="0" sz="1400" u="none" cap="none" strike="noStrike">
              <a:solidFill>
                <a:schemeClr val="dk1"/>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venir"/>
              <a:ea typeface="Avenir"/>
              <a:cs typeface="Avenir"/>
              <a:sym typeface="Avenir"/>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Avenir"/>
              <a:ea typeface="Avenir"/>
              <a:cs typeface="Avenir"/>
              <a:sym typeface="Aveni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